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497" r:id="rId2"/>
    <p:sldId id="313" r:id="rId3"/>
    <p:sldId id="495" r:id="rId4"/>
    <p:sldId id="485" r:id="rId5"/>
    <p:sldId id="347" r:id="rId6"/>
    <p:sldId id="486" r:id="rId7"/>
    <p:sldId id="487" r:id="rId8"/>
    <p:sldId id="496" r:id="rId9"/>
    <p:sldId id="277" r:id="rId10"/>
    <p:sldId id="278" r:id="rId11"/>
    <p:sldId id="282" r:id="rId12"/>
    <p:sldId id="314" r:id="rId13"/>
    <p:sldId id="448" r:id="rId14"/>
    <p:sldId id="463" r:id="rId15"/>
    <p:sldId id="274" r:id="rId16"/>
    <p:sldId id="492" r:id="rId17"/>
    <p:sldId id="493" r:id="rId18"/>
    <p:sldId id="499" r:id="rId19"/>
    <p:sldId id="489" r:id="rId20"/>
    <p:sldId id="484" r:id="rId21"/>
    <p:sldId id="482" r:id="rId22"/>
    <p:sldId id="477" r:id="rId23"/>
    <p:sldId id="478" r:id="rId24"/>
    <p:sldId id="479" r:id="rId25"/>
    <p:sldId id="464" r:id="rId26"/>
    <p:sldId id="465" r:id="rId27"/>
    <p:sldId id="472" r:id="rId28"/>
    <p:sldId id="466" r:id="rId29"/>
    <p:sldId id="473" r:id="rId30"/>
    <p:sldId id="474" r:id="rId31"/>
    <p:sldId id="467" r:id="rId32"/>
    <p:sldId id="475" r:id="rId33"/>
    <p:sldId id="476" r:id="rId34"/>
    <p:sldId id="494" r:id="rId35"/>
    <p:sldId id="468" r:id="rId36"/>
    <p:sldId id="480" r:id="rId37"/>
    <p:sldId id="498" r:id="rId38"/>
    <p:sldId id="481" r:id="rId39"/>
    <p:sldId id="491" r:id="rId40"/>
    <p:sldId id="470" r:id="rId41"/>
    <p:sldId id="471" r:id="rId42"/>
    <p:sldId id="483" r:id="rId43"/>
    <p:sldId id="488" r:id="rId44"/>
    <p:sldId id="490" r:id="rId45"/>
    <p:sldId id="46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ambria Math" panose="02040503050406030204" pitchFamily="18" charset="0"/>
      <p:regular r:id="rId54"/>
    </p:embeddedFont>
    <p:embeddedFont>
      <p:font typeface="Cordia New" panose="020B0604020202020204" charset="0"/>
      <p:regular r:id="rId55"/>
      <p:bold r:id="rId56"/>
      <p:italic r:id="rId57"/>
      <p:boldItalic r:id="rId58"/>
    </p:embeddedFont>
    <p:embeddedFont>
      <p:font typeface="Cormorant" panose="020B0604020202020204" charset="-52"/>
      <p:regular r:id="rId59"/>
    </p:embeddedFont>
    <p:embeddedFont>
      <p:font typeface="HelveticaNeueCyr" panose="020B0604020202020204" charset="0"/>
      <p:regular r:id="rId60"/>
      <p:bold r:id="rId61"/>
      <p:italic r:id="rId62"/>
      <p:boldItalic r:id="rId63"/>
    </p:embeddedFont>
    <p:embeddedFont>
      <p:font typeface="Menlo" panose="020B0604020202020204" charset="0"/>
      <p:regular r:id="rId6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BC71CEF5-766A-42F1-B1DD-5D468D69AE60}"/>
    <pc:docChg chg="undo custSel addSld delSld modSld sldOrd">
      <pc:chgData name="Михаил Попов" userId="1ff28dec684c2c56" providerId="LiveId" clId="{BC71CEF5-766A-42F1-B1DD-5D468D69AE60}" dt="2020-10-23T16:43:10.148" v="4115" actId="1076"/>
      <pc:docMkLst>
        <pc:docMk/>
      </pc:docMkLst>
      <pc:sldChg chg="del">
        <pc:chgData name="Михаил Попов" userId="1ff28dec684c2c56" providerId="LiveId" clId="{BC71CEF5-766A-42F1-B1DD-5D468D69AE60}" dt="2020-10-23T10:51:43.652" v="200" actId="47"/>
        <pc:sldMkLst>
          <pc:docMk/>
          <pc:sldMk cId="1795986290" sldId="258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252264025" sldId="266"/>
        </pc:sldMkLst>
      </pc:sldChg>
      <pc:sldChg chg="del">
        <pc:chgData name="Михаил Попов" userId="1ff28dec684c2c56" providerId="LiveId" clId="{BC71CEF5-766A-42F1-B1DD-5D468D69AE60}" dt="2020-10-23T10:52:21.725" v="213" actId="47"/>
        <pc:sldMkLst>
          <pc:docMk/>
          <pc:sldMk cId="917498509" sldId="270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788402702" sldId="271"/>
        </pc:sldMkLst>
      </pc:sldChg>
      <pc:sldChg chg="addSp modSp add mod modAnim">
        <pc:chgData name="Михаил Попов" userId="1ff28dec684c2c56" providerId="LiveId" clId="{BC71CEF5-766A-42F1-B1DD-5D468D69AE60}" dt="2020-10-23T14:49:25.626" v="1984"/>
        <pc:sldMkLst>
          <pc:docMk/>
          <pc:sldMk cId="3881775662" sldId="274"/>
        </pc:sldMkLst>
        <pc:spChg chg="mod">
          <ac:chgData name="Михаил Попов" userId="1ff28dec684c2c56" providerId="LiveId" clId="{BC71CEF5-766A-42F1-B1DD-5D468D69AE60}" dt="2020-10-23T14:47:38.712" v="1947" actId="1076"/>
          <ac:spMkLst>
            <pc:docMk/>
            <pc:sldMk cId="3881775662" sldId="274"/>
            <ac:spMk id="15" creationId="{06C1C35E-AF90-442C-990A-84CF62250641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16" creationId="{588B949A-53F6-415F-8DE4-1C776BFC34F4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17" creationId="{5DC4730C-5A1C-4207-9393-8AFEF42B5EA1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18" creationId="{5801DE11-5185-4614-A8BD-F2244E8F3A3E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19" creationId="{FED37A90-7918-4748-BFC1-BBD08C91F5DA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0" creationId="{BDC50353-B50D-46CB-B69F-3CF39B8C85B3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1" creationId="{830E7012-4428-450E-99BD-AD020060BAE1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2" creationId="{62443434-FA91-4E3C-A0C0-2065810CA99F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3" creationId="{E18F76CE-3ECD-4271-9D7F-0508F6416F39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4" creationId="{CE5E9890-531B-4E7F-A588-7FEB185C1522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5" creationId="{51D8D8E2-F066-4CDA-85BF-24F0E3142468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6" creationId="{335CFBA3-17CB-4F49-B1E1-5D1C43B53AC1}"/>
          </ac:spMkLst>
        </pc:spChg>
        <pc:spChg chg="mod">
          <ac:chgData name="Михаил Попов" userId="1ff28dec684c2c56" providerId="LiveId" clId="{BC71CEF5-766A-42F1-B1DD-5D468D69AE60}" dt="2020-10-23T14:47:52.044" v="1949" actId="1076"/>
          <ac:spMkLst>
            <pc:docMk/>
            <pc:sldMk cId="3881775662" sldId="274"/>
            <ac:spMk id="27" creationId="{9DA92021-8F26-480E-B417-733D6E445E34}"/>
          </ac:spMkLst>
        </pc:spChg>
        <pc:spChg chg="add mod">
          <ac:chgData name="Михаил Попов" userId="1ff28dec684c2c56" providerId="LiveId" clId="{BC71CEF5-766A-42F1-B1DD-5D468D69AE60}" dt="2020-10-23T14:48:05.233" v="1975" actId="20577"/>
          <ac:spMkLst>
            <pc:docMk/>
            <pc:sldMk cId="3881775662" sldId="274"/>
            <ac:spMk id="28" creationId="{00470650-241F-4C48-85EB-0C5007393B2F}"/>
          </ac:spMkLst>
        </pc:sp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5" creationId="{3AD85EC0-E0A5-4E5B-A194-CF57A8F7FAEB}"/>
          </ac:graphicFrameMkLst>
        </pc:graphicFrame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6" creationId="{2BFD7DB4-3347-4C31-A5D2-6D694C5528C5}"/>
          </ac:graphicFrameMkLst>
        </pc:graphicFrame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11" creationId="{331287B3-F622-4E57-839F-A424A949721C}"/>
          </ac:graphicFrameMkLst>
        </pc:graphicFrame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12" creationId="{3E66E1A0-4DDD-4C31-9B5E-12B0BD2939D6}"/>
          </ac:graphicFrameMkLst>
        </pc:graphicFrame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13" creationId="{900BE118-D34E-467A-B618-7DEA122F64EE}"/>
          </ac:graphicFrameMkLst>
        </pc:graphicFrameChg>
        <pc:graphicFrameChg chg="mod modGraphic">
          <ac:chgData name="Михаил Попов" userId="1ff28dec684c2c56" providerId="LiveId" clId="{BC71CEF5-766A-42F1-B1DD-5D468D69AE60}" dt="2020-10-23T14:47:52.044" v="1949" actId="1076"/>
          <ac:graphicFrameMkLst>
            <pc:docMk/>
            <pc:sldMk cId="3881775662" sldId="274"/>
            <ac:graphicFrameMk id="14" creationId="{9977AFDE-0238-41CE-B735-5D28D3D79CBF}"/>
          </ac:graphicFrameMkLst>
        </pc:graphicFrameChg>
      </pc:sldChg>
      <pc:sldChg chg="add">
        <pc:chgData name="Михаил Попов" userId="1ff28dec684c2c56" providerId="LiveId" clId="{BC71CEF5-766A-42F1-B1DD-5D468D69AE60}" dt="2020-10-23T16:23:47.068" v="3856"/>
        <pc:sldMkLst>
          <pc:docMk/>
          <pc:sldMk cId="3392259749" sldId="277"/>
        </pc:sldMkLst>
      </pc:sldChg>
      <pc:sldChg chg="add">
        <pc:chgData name="Михаил Попов" userId="1ff28dec684c2c56" providerId="LiveId" clId="{BC71CEF5-766A-42F1-B1DD-5D468D69AE60}" dt="2020-10-23T16:39:42.150" v="4069"/>
        <pc:sldMkLst>
          <pc:docMk/>
          <pc:sldMk cId="1966237265" sldId="278"/>
        </pc:sldMkLst>
      </pc:sldChg>
      <pc:sldChg chg="addSp modSp add mod">
        <pc:chgData name="Михаил Попов" userId="1ff28dec684c2c56" providerId="LiveId" clId="{BC71CEF5-766A-42F1-B1DD-5D468D69AE60}" dt="2020-10-23T16:40:23.084" v="4090" actId="20577"/>
        <pc:sldMkLst>
          <pc:docMk/>
          <pc:sldMk cId="24562821" sldId="282"/>
        </pc:sldMkLst>
        <pc:spChg chg="add mod">
          <ac:chgData name="Михаил Попов" userId="1ff28dec684c2c56" providerId="LiveId" clId="{BC71CEF5-766A-42F1-B1DD-5D468D69AE60}" dt="2020-10-23T16:40:23.084" v="4090" actId="20577"/>
          <ac:spMkLst>
            <pc:docMk/>
            <pc:sldMk cId="24562821" sldId="282"/>
            <ac:spMk id="3" creationId="{FA66BE7C-2072-47A1-9AE9-9B431FFC0304}"/>
          </ac:spMkLst>
        </pc:spChg>
        <pc:picChg chg="mod">
          <ac:chgData name="Михаил Попов" userId="1ff28dec684c2c56" providerId="LiveId" clId="{BC71CEF5-766A-42F1-B1DD-5D468D69AE60}" dt="2020-10-23T16:40:19.198" v="4072" actId="1076"/>
          <ac:picMkLst>
            <pc:docMk/>
            <pc:sldMk cId="24562821" sldId="282"/>
            <ac:picMk id="2050" creationId="{B0AFD740-3891-4521-9EFE-720EDA9E11AD}"/>
          </ac:picMkLst>
        </pc:picChg>
      </pc:sldChg>
      <pc:sldChg chg="del">
        <pc:chgData name="Михаил Попов" userId="1ff28dec684c2c56" providerId="LiveId" clId="{BC71CEF5-766A-42F1-B1DD-5D468D69AE60}" dt="2020-10-23T10:52:21.725" v="213" actId="47"/>
        <pc:sldMkLst>
          <pc:docMk/>
          <pc:sldMk cId="2749889039" sldId="293"/>
        </pc:sldMkLst>
      </pc:sldChg>
      <pc:sldChg chg="del">
        <pc:chgData name="Михаил Попов" userId="1ff28dec684c2c56" providerId="LiveId" clId="{BC71CEF5-766A-42F1-B1DD-5D468D69AE60}" dt="2020-10-23T10:49:36.203" v="0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BC71CEF5-766A-42F1-B1DD-5D468D69AE60}" dt="2020-10-23T10:51:34.783" v="199" actId="20577"/>
        <pc:sldMkLst>
          <pc:docMk/>
          <pc:sldMk cId="1059343981" sldId="313"/>
        </pc:sldMkLst>
        <pc:spChg chg="mod">
          <ac:chgData name="Михаил Попов" userId="1ff28dec684c2c56" providerId="LiveId" clId="{BC71CEF5-766A-42F1-B1DD-5D468D69AE60}" dt="2020-10-23T10:51:34.783" v="19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560295341" sldId="328"/>
        </pc:sldMkLst>
      </pc:sldChg>
      <pc:sldChg chg="del">
        <pc:chgData name="Михаил Попов" userId="1ff28dec684c2c56" providerId="LiveId" clId="{BC71CEF5-766A-42F1-B1DD-5D468D69AE60}" dt="2020-10-23T10:51:43.652" v="200" actId="47"/>
        <pc:sldMkLst>
          <pc:docMk/>
          <pc:sldMk cId="232836790" sldId="330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296235657" sldId="333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4234186993" sldId="343"/>
        </pc:sldMkLst>
      </pc:sldChg>
      <pc:sldChg chg="del">
        <pc:chgData name="Михаил Попов" userId="1ff28dec684c2c56" providerId="LiveId" clId="{BC71CEF5-766A-42F1-B1DD-5D468D69AE60}" dt="2020-10-23T10:51:43.652" v="200" actId="47"/>
        <pc:sldMkLst>
          <pc:docMk/>
          <pc:sldMk cId="3182629587" sldId="344"/>
        </pc:sldMkLst>
      </pc:sldChg>
      <pc:sldChg chg="addSp delSp modSp mod delAnim modAnim">
        <pc:chgData name="Михаил Попов" userId="1ff28dec684c2c56" providerId="LiveId" clId="{BC71CEF5-766A-42F1-B1DD-5D468D69AE60}" dt="2020-10-23T16:26:40.495" v="3881"/>
        <pc:sldMkLst>
          <pc:docMk/>
          <pc:sldMk cId="2177197037" sldId="347"/>
        </pc:sldMkLst>
        <pc:spChg chg="mod">
          <ac:chgData name="Михаил Попов" userId="1ff28dec684c2c56" providerId="LiveId" clId="{BC71CEF5-766A-42F1-B1DD-5D468D69AE60}" dt="2020-10-23T15:04:54.892" v="2093" actId="1076"/>
          <ac:spMkLst>
            <pc:docMk/>
            <pc:sldMk cId="2177197037" sldId="347"/>
            <ac:spMk id="2" creationId="{00000000-0000-0000-0000-000000000000}"/>
          </ac:spMkLst>
        </pc:spChg>
        <pc:spChg chg="del">
          <ac:chgData name="Михаил Попов" userId="1ff28dec684c2c56" providerId="LiveId" clId="{BC71CEF5-766A-42F1-B1DD-5D468D69AE60}" dt="2020-10-23T10:51:50.674" v="209" actId="478"/>
          <ac:spMkLst>
            <pc:docMk/>
            <pc:sldMk cId="2177197037" sldId="347"/>
            <ac:spMk id="10" creationId="{7A604BE8-5F1A-4197-9AAE-5E016A83DF09}"/>
          </ac:spMkLst>
        </pc:spChg>
        <pc:spChg chg="del">
          <ac:chgData name="Михаил Попов" userId="1ff28dec684c2c56" providerId="LiveId" clId="{BC71CEF5-766A-42F1-B1DD-5D468D69AE60}" dt="2020-10-23T10:51:50.674" v="209" actId="478"/>
          <ac:spMkLst>
            <pc:docMk/>
            <pc:sldMk cId="2177197037" sldId="347"/>
            <ac:spMk id="11" creationId="{814CDD22-4FA1-4143-879C-818E36E126CC}"/>
          </ac:spMkLst>
        </pc:spChg>
        <pc:grpChg chg="del">
          <ac:chgData name="Михаил Попов" userId="1ff28dec684c2c56" providerId="LiveId" clId="{BC71CEF5-766A-42F1-B1DD-5D468D69AE60}" dt="2020-10-23T10:51:50.674" v="209" actId="478"/>
          <ac:grpSpMkLst>
            <pc:docMk/>
            <pc:sldMk cId="2177197037" sldId="347"/>
            <ac:grpSpMk id="3" creationId="{DF98BD6E-99FF-49DC-A267-3D11AB8D5270}"/>
          </ac:grpSpMkLst>
        </pc:grpChg>
        <pc:graphicFrameChg chg="add mod modGraphic">
          <ac:chgData name="Михаил Попов" userId="1ff28dec684c2c56" providerId="LiveId" clId="{BC71CEF5-766A-42F1-B1DD-5D468D69AE60}" dt="2020-10-23T16:25:14.155" v="3875" actId="1076"/>
          <ac:graphicFrameMkLst>
            <pc:docMk/>
            <pc:sldMk cId="2177197037" sldId="347"/>
            <ac:graphicFrameMk id="12" creationId="{FF67438C-9182-46B1-9BFD-A37AA604A9F6}"/>
          </ac:graphicFrameMkLst>
        </pc:graphicFrameChg>
        <pc:graphicFrameChg chg="add mod modGraphic">
          <ac:chgData name="Михаил Попов" userId="1ff28dec684c2c56" providerId="LiveId" clId="{BC71CEF5-766A-42F1-B1DD-5D468D69AE60}" dt="2020-10-23T16:25:14.155" v="3875" actId="1076"/>
          <ac:graphicFrameMkLst>
            <pc:docMk/>
            <pc:sldMk cId="2177197037" sldId="347"/>
            <ac:graphicFrameMk id="13" creationId="{9443C348-8044-4DCD-8777-D0DBF960B34E}"/>
          </ac:graphicFrameMkLst>
        </pc:graphicFrameChg>
        <pc:picChg chg="add mod modCrop">
          <ac:chgData name="Михаил Попов" userId="1ff28dec684c2c56" providerId="LiveId" clId="{BC71CEF5-766A-42F1-B1DD-5D468D69AE60}" dt="2020-10-23T16:26:37.016" v="3880" actId="1076"/>
          <ac:picMkLst>
            <pc:docMk/>
            <pc:sldMk cId="2177197037" sldId="347"/>
            <ac:picMk id="6" creationId="{83FE7017-7F13-43D9-BF4A-B399B0CF122A}"/>
          </ac:picMkLst>
        </pc:picChg>
        <pc:picChg chg="add mod modCrop">
          <ac:chgData name="Михаил Попов" userId="1ff28dec684c2c56" providerId="LiveId" clId="{BC71CEF5-766A-42F1-B1DD-5D468D69AE60}" dt="2020-10-23T16:26:32.844" v="3879" actId="1076"/>
          <ac:picMkLst>
            <pc:docMk/>
            <pc:sldMk cId="2177197037" sldId="347"/>
            <ac:picMk id="7" creationId="{67BFD3A5-09E6-4A16-A34A-2662FDF5CB12}"/>
          </ac:picMkLst>
        </pc:picChg>
        <pc:picChg chg="add mod">
          <ac:chgData name="Михаил Попов" userId="1ff28dec684c2c56" providerId="LiveId" clId="{BC71CEF5-766A-42F1-B1DD-5D468D69AE60}" dt="2020-10-23T16:25:14.155" v="3875" actId="1076"/>
          <ac:picMkLst>
            <pc:docMk/>
            <pc:sldMk cId="2177197037" sldId="347"/>
            <ac:picMk id="14" creationId="{BFB1FE53-1243-4B13-AFD4-AEA0F0A406FD}"/>
          </ac:picMkLst>
        </pc:picChg>
      </pc:sldChg>
      <pc:sldChg chg="del">
        <pc:chgData name="Михаил Попов" userId="1ff28dec684c2c56" providerId="LiveId" clId="{BC71CEF5-766A-42F1-B1DD-5D468D69AE60}" dt="2020-10-23T10:51:43.652" v="200" actId="47"/>
        <pc:sldMkLst>
          <pc:docMk/>
          <pc:sldMk cId="3171937340" sldId="369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4056003808" sldId="370"/>
        </pc:sldMkLst>
      </pc:sldChg>
      <pc:sldChg chg="del">
        <pc:chgData name="Михаил Попов" userId="1ff28dec684c2c56" providerId="LiveId" clId="{BC71CEF5-766A-42F1-B1DD-5D468D69AE60}" dt="2020-10-23T10:52:21.725" v="213" actId="47"/>
        <pc:sldMkLst>
          <pc:docMk/>
          <pc:sldMk cId="2906226925" sldId="425"/>
        </pc:sldMkLst>
      </pc:sldChg>
      <pc:sldChg chg="delSp modSp mod">
        <pc:chgData name="Михаил Попов" userId="1ff28dec684c2c56" providerId="LiveId" clId="{BC71CEF5-766A-42F1-B1DD-5D468D69AE60}" dt="2020-10-23T10:50:06.881" v="30" actId="20577"/>
        <pc:sldMkLst>
          <pc:docMk/>
          <pc:sldMk cId="2316558971" sldId="428"/>
        </pc:sldMkLst>
        <pc:spChg chg="mod">
          <ac:chgData name="Михаил Попов" userId="1ff28dec684c2c56" providerId="LiveId" clId="{BC71CEF5-766A-42F1-B1DD-5D468D69AE60}" dt="2020-10-23T10:49:55.640" v="29" actId="20577"/>
          <ac:spMkLst>
            <pc:docMk/>
            <pc:sldMk cId="2316558971" sldId="428"/>
            <ac:spMk id="2" creationId="{FF124712-CE3D-4918-AFA8-7D020B15051E}"/>
          </ac:spMkLst>
        </pc:spChg>
        <pc:spChg chg="mod">
          <ac:chgData name="Михаил Попов" userId="1ff28dec684c2c56" providerId="LiveId" clId="{BC71CEF5-766A-42F1-B1DD-5D468D69AE60}" dt="2020-10-23T10:50:06.881" v="30" actId="20577"/>
          <ac:spMkLst>
            <pc:docMk/>
            <pc:sldMk cId="2316558971" sldId="428"/>
            <ac:spMk id="3" creationId="{428FA8B8-3D63-4875-A518-F84390C28ACE}"/>
          </ac:spMkLst>
        </pc:spChg>
        <pc:spChg chg="del">
          <ac:chgData name="Михаил Попов" userId="1ff28dec684c2c56" providerId="LiveId" clId="{BC71CEF5-766A-42F1-B1DD-5D468D69AE60}" dt="2020-10-23T10:49:47.404" v="1" actId="478"/>
          <ac:spMkLst>
            <pc:docMk/>
            <pc:sldMk cId="2316558971" sldId="428"/>
            <ac:spMk id="4" creationId="{340FA7E4-C32C-43C6-9CA4-4B83008BA8F8}"/>
          </ac:spMkLst>
        </pc:spChg>
      </pc:sldChg>
      <pc:sldChg chg="del">
        <pc:chgData name="Михаил Попов" userId="1ff28dec684c2c56" providerId="LiveId" clId="{BC71CEF5-766A-42F1-B1DD-5D468D69AE60}" dt="2020-10-23T10:49:36.203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873331670" sldId="430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264631830" sldId="431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617696280" sldId="432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411975453" sldId="433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311450617" sldId="434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089284424" sldId="435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653366536" sldId="436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153944568" sldId="437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4282337041" sldId="438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3210695828" sldId="439"/>
        </pc:sldMkLst>
      </pc:sldChg>
      <pc:sldChg chg="del">
        <pc:chgData name="Михаил Попов" userId="1ff28dec684c2c56" providerId="LiveId" clId="{BC71CEF5-766A-42F1-B1DD-5D468D69AE60}" dt="2020-10-23T10:52:16.067" v="212" actId="47"/>
        <pc:sldMkLst>
          <pc:docMk/>
          <pc:sldMk cId="3185786085" sldId="440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855227017" sldId="442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858218864" sldId="443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3773994135" sldId="444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3586385427" sldId="445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3464577403" sldId="446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1434789309" sldId="447"/>
        </pc:sldMkLst>
      </pc:sldChg>
      <pc:sldChg chg="modSp mod">
        <pc:chgData name="Михаил Попов" userId="1ff28dec684c2c56" providerId="LiveId" clId="{BC71CEF5-766A-42F1-B1DD-5D468D69AE60}" dt="2020-10-23T15:02:12.902" v="2069" actId="20577"/>
        <pc:sldMkLst>
          <pc:docMk/>
          <pc:sldMk cId="302009149" sldId="448"/>
        </pc:sldMkLst>
        <pc:spChg chg="mod">
          <ac:chgData name="Михаил Попов" userId="1ff28dec684c2c56" providerId="LiveId" clId="{BC71CEF5-766A-42F1-B1DD-5D468D69AE60}" dt="2020-10-23T15:02:12.902" v="2069" actId="20577"/>
          <ac:spMkLst>
            <pc:docMk/>
            <pc:sldMk cId="302009149" sldId="448"/>
            <ac:spMk id="3" creationId="{8112D612-8F2B-41A8-89AD-7ECA9E7E5E5A}"/>
          </ac:spMkLst>
        </pc:spChg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191719538" sldId="449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496160685" sldId="450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1443661322" sldId="453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3946517945" sldId="454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3917987052" sldId="455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2630341892" sldId="456"/>
        </pc:sldMkLst>
      </pc:sldChg>
      <pc:sldChg chg="del">
        <pc:chgData name="Михаил Попов" userId="1ff28dec684c2c56" providerId="LiveId" clId="{BC71CEF5-766A-42F1-B1DD-5D468D69AE60}" dt="2020-10-23T10:52:01.412" v="210" actId="47"/>
        <pc:sldMkLst>
          <pc:docMk/>
          <pc:sldMk cId="891872140" sldId="457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958997940" sldId="458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1799432330" sldId="459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1286884248" sldId="460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3096513123" sldId="461"/>
        </pc:sldMkLst>
      </pc:sldChg>
      <pc:sldChg chg="del">
        <pc:chgData name="Михаил Попов" userId="1ff28dec684c2c56" providerId="LiveId" clId="{BC71CEF5-766A-42F1-B1DD-5D468D69AE60}" dt="2020-10-23T10:52:11.492" v="211" actId="47"/>
        <pc:sldMkLst>
          <pc:docMk/>
          <pc:sldMk cId="3557325642" sldId="462"/>
        </pc:sldMkLst>
      </pc:sldChg>
      <pc:sldChg chg="addSp delSp modSp mod delAnim modAnim">
        <pc:chgData name="Михаил Попов" userId="1ff28dec684c2c56" providerId="LiveId" clId="{BC71CEF5-766A-42F1-B1DD-5D468D69AE60}" dt="2020-10-23T15:01:48.658" v="2049"/>
        <pc:sldMkLst>
          <pc:docMk/>
          <pc:sldMk cId="2568112259" sldId="463"/>
        </pc:sldMkLst>
        <pc:spChg chg="add mod">
          <ac:chgData name="Михаил Попов" userId="1ff28dec684c2c56" providerId="LiveId" clId="{BC71CEF5-766A-42F1-B1DD-5D468D69AE60}" dt="2020-10-23T15:01:38.466" v="2048" actId="1076"/>
          <ac:spMkLst>
            <pc:docMk/>
            <pc:sldMk cId="2568112259" sldId="463"/>
            <ac:spMk id="2" creationId="{F39199F7-9E25-42A3-82E1-E51C44A11FFB}"/>
          </ac:spMkLst>
        </pc:spChg>
        <pc:spChg chg="del">
          <ac:chgData name="Михаил Попов" userId="1ff28dec684c2c56" providerId="LiveId" clId="{BC71CEF5-766A-42F1-B1DD-5D468D69AE60}" dt="2020-10-23T15:01:30.459" v="2046" actId="478"/>
          <ac:spMkLst>
            <pc:docMk/>
            <pc:sldMk cId="2568112259" sldId="463"/>
            <ac:spMk id="21" creationId="{54BB881E-12CD-481B-8EC7-5FA41CD93271}"/>
          </ac:spMkLst>
        </pc:spChg>
      </pc:sldChg>
      <pc:sldChg chg="addSp delSp modSp add mod modAnim">
        <pc:chgData name="Михаил Попов" userId="1ff28dec684c2c56" providerId="LiveId" clId="{BC71CEF5-766A-42F1-B1DD-5D468D69AE60}" dt="2020-10-23T13:34:18.616" v="814"/>
        <pc:sldMkLst>
          <pc:docMk/>
          <pc:sldMk cId="1382420716" sldId="464"/>
        </pc:sldMkLst>
        <pc:spChg chg="mod">
          <ac:chgData name="Михаил Попов" userId="1ff28dec684c2c56" providerId="LiveId" clId="{BC71CEF5-766A-42F1-B1DD-5D468D69AE60}" dt="2020-10-23T13:25:28.583" v="598" actId="20577"/>
          <ac:spMkLst>
            <pc:docMk/>
            <pc:sldMk cId="1382420716" sldId="464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3:26:30.711" v="794" actId="20577"/>
          <ac:spMkLst>
            <pc:docMk/>
            <pc:sldMk cId="1382420716" sldId="464"/>
            <ac:spMk id="3" creationId="{46928B97-5753-4033-8386-AF6E105A54C9}"/>
          </ac:spMkLst>
        </pc:spChg>
        <pc:picChg chg="add del mod">
          <ac:chgData name="Михаил Попов" userId="1ff28dec684c2c56" providerId="LiveId" clId="{BC71CEF5-766A-42F1-B1DD-5D468D69AE60}" dt="2020-10-23T13:31:18.130" v="800" actId="478"/>
          <ac:picMkLst>
            <pc:docMk/>
            <pc:sldMk cId="1382420716" sldId="464"/>
            <ac:picMk id="1026" creationId="{AAF25391-DB7E-439C-A23B-44859039E9A1}"/>
          </ac:picMkLst>
        </pc:picChg>
        <pc:picChg chg="add mod">
          <ac:chgData name="Михаил Попов" userId="1ff28dec684c2c56" providerId="LiveId" clId="{BC71CEF5-766A-42F1-B1DD-5D468D69AE60}" dt="2020-10-23T13:33:10.916" v="811" actId="1367"/>
          <ac:picMkLst>
            <pc:docMk/>
            <pc:sldMk cId="1382420716" sldId="464"/>
            <ac:picMk id="1028" creationId="{4D409B04-7ADB-4C18-A9F2-94D90DBECE68}"/>
          </ac:picMkLst>
        </pc:picChg>
        <pc:picChg chg="add mod">
          <ac:chgData name="Михаил Попов" userId="1ff28dec684c2c56" providerId="LiveId" clId="{BC71CEF5-766A-42F1-B1DD-5D468D69AE60}" dt="2020-10-23T13:33:45.154" v="813" actId="1367"/>
          <ac:picMkLst>
            <pc:docMk/>
            <pc:sldMk cId="1382420716" sldId="464"/>
            <ac:picMk id="1030" creationId="{3D414163-1F11-431C-A16A-49DD6B9723CA}"/>
          </ac:picMkLst>
        </pc:picChg>
      </pc:sldChg>
      <pc:sldChg chg="addSp modSp add del mod">
        <pc:chgData name="Михаил Попов" userId="1ff28dec684c2c56" providerId="LiveId" clId="{BC71CEF5-766A-42F1-B1DD-5D468D69AE60}" dt="2020-10-23T11:46:07.044" v="388" actId="47"/>
        <pc:sldMkLst>
          <pc:docMk/>
          <pc:sldMk cId="324789052" sldId="465"/>
        </pc:sldMkLst>
        <pc:spChg chg="mod">
          <ac:chgData name="Михаил Попов" userId="1ff28dec684c2c56" providerId="LiveId" clId="{BC71CEF5-766A-42F1-B1DD-5D468D69AE60}" dt="2020-10-23T11:16:17.373" v="247" actId="20577"/>
          <ac:spMkLst>
            <pc:docMk/>
            <pc:sldMk cId="324789052" sldId="465"/>
            <ac:spMk id="2" creationId="{00000000-0000-0000-0000-000000000000}"/>
          </ac:spMkLst>
        </pc:spChg>
        <pc:picChg chg="add mod">
          <ac:chgData name="Михаил Попов" userId="1ff28dec684c2c56" providerId="LiveId" clId="{BC71CEF5-766A-42F1-B1DD-5D468D69AE60}" dt="2020-10-23T11:16:22.869" v="248" actId="1076"/>
          <ac:picMkLst>
            <pc:docMk/>
            <pc:sldMk cId="324789052" sldId="465"/>
            <ac:picMk id="4" creationId="{47FDA5BD-52EF-4C4A-B73F-899C7E8CFD81}"/>
          </ac:picMkLst>
        </pc:picChg>
      </pc:sldChg>
      <pc:sldChg chg="addSp delSp modSp add mod modAnim">
        <pc:chgData name="Михаил Попов" userId="1ff28dec684c2c56" providerId="LiveId" clId="{BC71CEF5-766A-42F1-B1DD-5D468D69AE60}" dt="2020-10-23T16:32:00.731" v="3886"/>
        <pc:sldMkLst>
          <pc:docMk/>
          <pc:sldMk cId="3486532041" sldId="466"/>
        </pc:sldMkLst>
        <pc:spChg chg="mod">
          <ac:chgData name="Михаил Попов" userId="1ff28dec684c2c56" providerId="LiveId" clId="{BC71CEF5-766A-42F1-B1DD-5D468D69AE60}" dt="2020-10-23T11:43:56.770" v="382" actId="20577"/>
          <ac:spMkLst>
            <pc:docMk/>
            <pc:sldMk cId="3486532041" sldId="466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1:49:45.503" v="421" actId="1076"/>
          <ac:spMkLst>
            <pc:docMk/>
            <pc:sldMk cId="3486532041" sldId="466"/>
            <ac:spMk id="8" creationId="{599E045F-F29C-4E4F-B6EA-E561ED3C524A}"/>
          </ac:spMkLst>
        </pc:spChg>
        <pc:spChg chg="add mod">
          <ac:chgData name="Михаил Попов" userId="1ff28dec684c2c56" providerId="LiveId" clId="{BC71CEF5-766A-42F1-B1DD-5D468D69AE60}" dt="2020-10-23T11:51:52.855" v="442" actId="1076"/>
          <ac:spMkLst>
            <pc:docMk/>
            <pc:sldMk cId="3486532041" sldId="466"/>
            <ac:spMk id="11" creationId="{ACEC4C08-2210-4E12-8200-F3002B9955B8}"/>
          </ac:spMkLst>
        </pc:spChg>
        <pc:spChg chg="add mod">
          <ac:chgData name="Михаил Попов" userId="1ff28dec684c2c56" providerId="LiveId" clId="{BC71CEF5-766A-42F1-B1DD-5D468D69AE60}" dt="2020-10-23T11:54:19.267" v="459" actId="207"/>
          <ac:spMkLst>
            <pc:docMk/>
            <pc:sldMk cId="3486532041" sldId="466"/>
            <ac:spMk id="12" creationId="{971DCB4A-BB06-450C-9F8D-FFC7CCB90CA9}"/>
          </ac:spMkLst>
        </pc:spChg>
        <pc:picChg chg="add del">
          <ac:chgData name="Михаил Попов" userId="1ff28dec684c2c56" providerId="LiveId" clId="{BC71CEF5-766A-42F1-B1DD-5D468D69AE60}" dt="2020-10-23T11:45:35.918" v="384" actId="478"/>
          <ac:picMkLst>
            <pc:docMk/>
            <pc:sldMk cId="3486532041" sldId="466"/>
            <ac:picMk id="4" creationId="{18641D17-91A9-41BE-9A40-854D509A9A4D}"/>
          </ac:picMkLst>
        </pc:picChg>
        <pc:picChg chg="add del mod">
          <ac:chgData name="Михаил Попов" userId="1ff28dec684c2c56" providerId="LiveId" clId="{BC71CEF5-766A-42F1-B1DD-5D468D69AE60}" dt="2020-10-23T11:49:32.618" v="417" actId="478"/>
          <ac:picMkLst>
            <pc:docMk/>
            <pc:sldMk cId="3486532041" sldId="466"/>
            <ac:picMk id="6" creationId="{0129E811-E924-4204-BCA5-B29E0587F46C}"/>
          </ac:picMkLst>
        </pc:picChg>
        <pc:picChg chg="add mod ord">
          <ac:chgData name="Михаил Попов" userId="1ff28dec684c2c56" providerId="LiveId" clId="{BC71CEF5-766A-42F1-B1DD-5D468D69AE60}" dt="2020-10-23T11:53:20.861" v="450" actId="1076"/>
          <ac:picMkLst>
            <pc:docMk/>
            <pc:sldMk cId="3486532041" sldId="466"/>
            <ac:picMk id="10" creationId="{9685B853-7554-496E-9AAC-EFD13CF604D1}"/>
          </ac:picMkLst>
        </pc:picChg>
      </pc:sldChg>
      <pc:sldChg chg="addSp delSp modSp add mod modAnim">
        <pc:chgData name="Михаил Попов" userId="1ff28dec684c2c56" providerId="LiveId" clId="{BC71CEF5-766A-42F1-B1DD-5D468D69AE60}" dt="2020-10-23T13:18:25.781" v="532" actId="478"/>
        <pc:sldMkLst>
          <pc:docMk/>
          <pc:sldMk cId="2702518227" sldId="467"/>
        </pc:sldMkLst>
        <pc:spChg chg="mod">
          <ac:chgData name="Михаил Попов" userId="1ff28dec684c2c56" providerId="LiveId" clId="{BC71CEF5-766A-42F1-B1DD-5D468D69AE60}" dt="2020-10-23T11:59:33.072" v="497" actId="20577"/>
          <ac:spMkLst>
            <pc:docMk/>
            <pc:sldMk cId="2702518227" sldId="467"/>
            <ac:spMk id="2" creationId="{00000000-0000-0000-0000-000000000000}"/>
          </ac:spMkLst>
        </pc:spChg>
        <pc:spChg chg="add del mod">
          <ac:chgData name="Михаил Попов" userId="1ff28dec684c2c56" providerId="LiveId" clId="{BC71CEF5-766A-42F1-B1DD-5D468D69AE60}" dt="2020-10-23T13:18:25.781" v="532" actId="478"/>
          <ac:spMkLst>
            <pc:docMk/>
            <pc:sldMk cId="2702518227" sldId="467"/>
            <ac:spMk id="5" creationId="{35F571C9-D4FF-4484-B432-9C785D9CD479}"/>
          </ac:spMkLst>
        </pc:spChg>
        <pc:grpChg chg="add mod">
          <ac:chgData name="Михаил Попов" userId="1ff28dec684c2c56" providerId="LiveId" clId="{BC71CEF5-766A-42F1-B1DD-5D468D69AE60}" dt="2020-10-23T13:16:42.863" v="522" actId="164"/>
          <ac:grpSpMkLst>
            <pc:docMk/>
            <pc:sldMk cId="2702518227" sldId="467"/>
            <ac:grpSpMk id="6" creationId="{5324D0AB-F5AC-41BD-92B1-DB2B8AF7BC32}"/>
          </ac:grpSpMkLst>
        </pc:grpChg>
        <pc:grpChg chg="add del mod">
          <ac:chgData name="Михаил Попов" userId="1ff28dec684c2c56" providerId="LiveId" clId="{BC71CEF5-766A-42F1-B1DD-5D468D69AE60}" dt="2020-10-23T13:18:25.781" v="532" actId="478"/>
          <ac:grpSpMkLst>
            <pc:docMk/>
            <pc:sldMk cId="2702518227" sldId="467"/>
            <ac:grpSpMk id="20" creationId="{69103B8E-45B0-4402-A3FD-BCD130C6FCA5}"/>
          </ac:grpSpMkLst>
        </pc:grpChg>
        <pc:grpChg chg="add del mod">
          <ac:chgData name="Михаил Попов" userId="1ff28dec684c2c56" providerId="LiveId" clId="{BC71CEF5-766A-42F1-B1DD-5D468D69AE60}" dt="2020-10-23T13:18:25.781" v="532" actId="478"/>
          <ac:grpSpMkLst>
            <pc:docMk/>
            <pc:sldMk cId="2702518227" sldId="467"/>
            <ac:grpSpMk id="26" creationId="{7871C761-EB4F-4E3E-A4D9-320EFE51E11E}"/>
          </ac:grpSpMkLst>
        </pc:grpChg>
        <pc:picChg chg="add mod">
          <ac:chgData name="Михаил Попов" userId="1ff28dec684c2c56" providerId="LiveId" clId="{BC71CEF5-766A-42F1-B1DD-5D468D69AE60}" dt="2020-10-23T13:10:27.814" v="500" actId="1076"/>
          <ac:picMkLst>
            <pc:docMk/>
            <pc:sldMk cId="2702518227" sldId="467"/>
            <ac:picMk id="4" creationId="{626FE7E5-11BD-4DFD-9984-33BAE8B710C9}"/>
          </ac:picMkLst>
        </pc:picChg>
        <pc:cxnChg chg="mod">
          <ac:chgData name="Михаил Попов" userId="1ff28dec684c2c56" providerId="LiveId" clId="{BC71CEF5-766A-42F1-B1DD-5D468D69AE60}" dt="2020-10-23T13:16:05.077" v="510" actId="14100"/>
          <ac:cxnSpMkLst>
            <pc:docMk/>
            <pc:sldMk cId="2702518227" sldId="467"/>
            <ac:cxnSpMk id="7" creationId="{07174F10-4323-4BBA-83AC-3D3FC95085FA}"/>
          </ac:cxnSpMkLst>
        </pc:cxnChg>
        <pc:cxnChg chg="mod">
          <ac:chgData name="Михаил Попов" userId="1ff28dec684c2c56" providerId="LiveId" clId="{BC71CEF5-766A-42F1-B1DD-5D468D69AE60}" dt="2020-10-23T13:15:45.261" v="504" actId="14100"/>
          <ac:cxnSpMkLst>
            <pc:docMk/>
            <pc:sldMk cId="2702518227" sldId="467"/>
            <ac:cxnSpMk id="8" creationId="{A786C51A-341B-48C8-8FDE-DEB1B94172EA}"/>
          </ac:cxnSpMkLst>
        </pc:cxnChg>
        <pc:cxnChg chg="mod">
          <ac:chgData name="Михаил Попов" userId="1ff28dec684c2c56" providerId="LiveId" clId="{BC71CEF5-766A-42F1-B1DD-5D468D69AE60}" dt="2020-10-23T13:15:50.707" v="506" actId="14100"/>
          <ac:cxnSpMkLst>
            <pc:docMk/>
            <pc:sldMk cId="2702518227" sldId="467"/>
            <ac:cxnSpMk id="9" creationId="{6BF55002-328F-472A-8BB7-6320C0283AB0}"/>
          </ac:cxnSpMkLst>
        </pc:cxnChg>
        <pc:cxnChg chg="add mod">
          <ac:chgData name="Михаил Попов" userId="1ff28dec684c2c56" providerId="LiveId" clId="{BC71CEF5-766A-42F1-B1DD-5D468D69AE60}" dt="2020-10-23T13:16:42.863" v="522" actId="164"/>
          <ac:cxnSpMkLst>
            <pc:docMk/>
            <pc:sldMk cId="2702518227" sldId="467"/>
            <ac:cxnSpMk id="14" creationId="{6503EABA-1708-473A-B372-CD75F91F7D32}"/>
          </ac:cxnSpMkLst>
        </pc:cxnChg>
        <pc:cxnChg chg="add mod">
          <ac:chgData name="Михаил Попов" userId="1ff28dec684c2c56" providerId="LiveId" clId="{BC71CEF5-766A-42F1-B1DD-5D468D69AE60}" dt="2020-10-23T13:16:42.863" v="522" actId="164"/>
          <ac:cxnSpMkLst>
            <pc:docMk/>
            <pc:sldMk cId="2702518227" sldId="467"/>
            <ac:cxnSpMk id="17" creationId="{48DA833D-704C-4667-AC5F-B7D7BA7F9C6A}"/>
          </ac:cxnSpMkLst>
        </pc:cxnChg>
        <pc:cxnChg chg="add mod">
          <ac:chgData name="Михаил Попов" userId="1ff28dec684c2c56" providerId="LiveId" clId="{BC71CEF5-766A-42F1-B1DD-5D468D69AE60}" dt="2020-10-23T13:16:42.863" v="522" actId="164"/>
          <ac:cxnSpMkLst>
            <pc:docMk/>
            <pc:sldMk cId="2702518227" sldId="467"/>
            <ac:cxnSpMk id="18" creationId="{8B807062-2D4B-4C36-84D6-41F3CD35245A}"/>
          </ac:cxnSpMkLst>
        </pc:cxnChg>
        <pc:cxnChg chg="add mod">
          <ac:chgData name="Михаил Попов" userId="1ff28dec684c2c56" providerId="LiveId" clId="{BC71CEF5-766A-42F1-B1DD-5D468D69AE60}" dt="2020-10-23T13:16:42.863" v="522" actId="164"/>
          <ac:cxnSpMkLst>
            <pc:docMk/>
            <pc:sldMk cId="2702518227" sldId="467"/>
            <ac:cxnSpMk id="19" creationId="{19CCB2A4-DD84-424C-A572-A8C6AF7DFCBD}"/>
          </ac:cxnSpMkLst>
        </pc:cxnChg>
        <pc:cxnChg chg="add mod">
          <ac:chgData name="Михаил Попов" userId="1ff28dec684c2c56" providerId="LiveId" clId="{BC71CEF5-766A-42F1-B1DD-5D468D69AE60}" dt="2020-10-23T13:17:49.879" v="530" actId="164"/>
          <ac:cxnSpMkLst>
            <pc:docMk/>
            <pc:sldMk cId="2702518227" sldId="467"/>
            <ac:cxnSpMk id="21" creationId="{E4624F64-1CDB-4A8C-890E-C551FD2089E9}"/>
          </ac:cxnSpMkLst>
        </pc:cxnChg>
        <pc:cxnChg chg="add mod">
          <ac:chgData name="Михаил Попов" userId="1ff28dec684c2c56" providerId="LiveId" clId="{BC71CEF5-766A-42F1-B1DD-5D468D69AE60}" dt="2020-10-23T13:17:49.879" v="530" actId="164"/>
          <ac:cxnSpMkLst>
            <pc:docMk/>
            <pc:sldMk cId="2702518227" sldId="467"/>
            <ac:cxnSpMk id="23" creationId="{B097BB1B-8E11-48CA-8910-495B63C75C8A}"/>
          </ac:cxnSpMkLst>
        </pc:cxnChg>
      </pc:sldChg>
      <pc:sldChg chg="addSp modSp add mod modAnim">
        <pc:chgData name="Михаил Попов" userId="1ff28dec684c2c56" providerId="LiveId" clId="{BC71CEF5-766A-42F1-B1DD-5D468D69AE60}" dt="2020-10-23T14:16:01.115" v="1314"/>
        <pc:sldMkLst>
          <pc:docMk/>
          <pc:sldMk cId="3627251582" sldId="468"/>
        </pc:sldMkLst>
        <pc:spChg chg="mod">
          <ac:chgData name="Михаил Попов" userId="1ff28dec684c2c56" providerId="LiveId" clId="{BC71CEF5-766A-42F1-B1DD-5D468D69AE60}" dt="2020-10-23T14:14:31.307" v="1306" actId="14100"/>
          <ac:spMkLst>
            <pc:docMk/>
            <pc:sldMk cId="3627251582" sldId="468"/>
            <ac:spMk id="2" creationId="{00000000-0000-0000-0000-000000000000}"/>
          </ac:spMkLst>
        </pc:spChg>
        <pc:picChg chg="add mod modCrop">
          <ac:chgData name="Михаил Попов" userId="1ff28dec684c2c56" providerId="LiveId" clId="{BC71CEF5-766A-42F1-B1DD-5D468D69AE60}" dt="2020-10-23T14:15:47.607" v="1311" actId="732"/>
          <ac:picMkLst>
            <pc:docMk/>
            <pc:sldMk cId="3627251582" sldId="468"/>
            <ac:picMk id="4" creationId="{80E5C768-3533-4856-9AEB-5B0098007805}"/>
          </ac:picMkLst>
        </pc:picChg>
        <pc:picChg chg="add mod modCrop">
          <ac:chgData name="Михаил Попов" userId="1ff28dec684c2c56" providerId="LiveId" clId="{BC71CEF5-766A-42F1-B1DD-5D468D69AE60}" dt="2020-10-23T14:15:55.441" v="1313" actId="1076"/>
          <ac:picMkLst>
            <pc:docMk/>
            <pc:sldMk cId="3627251582" sldId="468"/>
            <ac:picMk id="6" creationId="{AB657EFF-B3D1-4500-9E4F-4A3D8DAD9C14}"/>
          </ac:picMkLst>
        </pc:picChg>
      </pc:sldChg>
      <pc:sldChg chg="addSp modSp add mod ord modAnim">
        <pc:chgData name="Михаил Попов" userId="1ff28dec684c2c56" providerId="LiveId" clId="{BC71CEF5-766A-42F1-B1DD-5D468D69AE60}" dt="2020-10-23T16:02:38.533" v="3295"/>
        <pc:sldMkLst>
          <pc:docMk/>
          <pc:sldMk cId="112395305" sldId="469"/>
        </pc:sldMkLst>
        <pc:spChg chg="mod">
          <ac:chgData name="Михаил Попов" userId="1ff28dec684c2c56" providerId="LiveId" clId="{BC71CEF5-766A-42F1-B1DD-5D468D69AE60}" dt="2020-10-23T13:41:44.230" v="910" actId="20577"/>
          <ac:spMkLst>
            <pc:docMk/>
            <pc:sldMk cId="112395305" sldId="469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6:01:25.245" v="3254" actId="1076"/>
          <ac:spMkLst>
            <pc:docMk/>
            <pc:sldMk cId="112395305" sldId="469"/>
            <ac:spMk id="4" creationId="{4E63BAA7-5177-45B8-A8DC-84095CCB7A4E}"/>
          </ac:spMkLst>
        </pc:spChg>
        <pc:spChg chg="add mod">
          <ac:chgData name="Михаил Попов" userId="1ff28dec684c2c56" providerId="LiveId" clId="{BC71CEF5-766A-42F1-B1DD-5D468D69AE60}" dt="2020-10-23T16:01:25.245" v="3254" actId="1076"/>
          <ac:spMkLst>
            <pc:docMk/>
            <pc:sldMk cId="112395305" sldId="469"/>
            <ac:spMk id="6" creationId="{1B83F4E6-A91A-464A-836B-7D27AA0A7A9B}"/>
          </ac:spMkLst>
        </pc:spChg>
        <pc:spChg chg="add mod">
          <ac:chgData name="Михаил Попов" userId="1ff28dec684c2c56" providerId="LiveId" clId="{BC71CEF5-766A-42F1-B1DD-5D468D69AE60}" dt="2020-10-23T16:01:25.245" v="3254" actId="1076"/>
          <ac:spMkLst>
            <pc:docMk/>
            <pc:sldMk cId="112395305" sldId="469"/>
            <ac:spMk id="8" creationId="{E18A217F-C445-4F95-9015-0A330A4134CF}"/>
          </ac:spMkLst>
        </pc:spChg>
        <pc:spChg chg="add mod">
          <ac:chgData name="Михаил Попов" userId="1ff28dec684c2c56" providerId="LiveId" clId="{BC71CEF5-766A-42F1-B1DD-5D468D69AE60}" dt="2020-10-23T16:01:42.208" v="3258" actId="20577"/>
          <ac:spMkLst>
            <pc:docMk/>
            <pc:sldMk cId="112395305" sldId="469"/>
            <ac:spMk id="10" creationId="{A2A74FB1-7D43-4B86-8002-99AA84F059C6}"/>
          </ac:spMkLst>
        </pc:spChg>
        <pc:spChg chg="add mod">
          <ac:chgData name="Михаил Попов" userId="1ff28dec684c2c56" providerId="LiveId" clId="{BC71CEF5-766A-42F1-B1DD-5D468D69AE60}" dt="2020-10-23T16:01:59.984" v="3268" actId="14100"/>
          <ac:spMkLst>
            <pc:docMk/>
            <pc:sldMk cId="112395305" sldId="469"/>
            <ac:spMk id="12" creationId="{19AC1716-476F-4D79-A27D-C24FD28FA4DF}"/>
          </ac:spMkLst>
        </pc:spChg>
        <pc:spChg chg="add mod">
          <ac:chgData name="Михаил Попов" userId="1ff28dec684c2c56" providerId="LiveId" clId="{BC71CEF5-766A-42F1-B1DD-5D468D69AE60}" dt="2020-10-23T16:02:13.625" v="3292" actId="20577"/>
          <ac:spMkLst>
            <pc:docMk/>
            <pc:sldMk cId="112395305" sldId="469"/>
            <ac:spMk id="14" creationId="{FAC0B154-E36C-4B14-A6D3-99FC42BB12B6}"/>
          </ac:spMkLst>
        </pc:spChg>
      </pc:sldChg>
      <pc:sldChg chg="addSp modSp add mod">
        <pc:chgData name="Михаил Попов" userId="1ff28dec684c2c56" providerId="LiveId" clId="{BC71CEF5-766A-42F1-B1DD-5D468D69AE60}" dt="2020-10-23T13:41:12.912" v="900" actId="1076"/>
        <pc:sldMkLst>
          <pc:docMk/>
          <pc:sldMk cId="2014194242" sldId="470"/>
        </pc:sldMkLst>
        <pc:spChg chg="mod">
          <ac:chgData name="Михаил Попов" userId="1ff28dec684c2c56" providerId="LiveId" clId="{BC71CEF5-766A-42F1-B1DD-5D468D69AE60}" dt="2020-10-23T13:41:03.595" v="899" actId="14100"/>
          <ac:spMkLst>
            <pc:docMk/>
            <pc:sldMk cId="2014194242" sldId="470"/>
            <ac:spMk id="2" creationId="{00000000-0000-0000-0000-000000000000}"/>
          </ac:spMkLst>
        </pc:spChg>
        <pc:picChg chg="add mod">
          <ac:chgData name="Михаил Попов" userId="1ff28dec684c2c56" providerId="LiveId" clId="{BC71CEF5-766A-42F1-B1DD-5D468D69AE60}" dt="2020-10-23T13:41:12.912" v="900" actId="1076"/>
          <ac:picMkLst>
            <pc:docMk/>
            <pc:sldMk cId="2014194242" sldId="470"/>
            <ac:picMk id="4" creationId="{087137AE-0D1F-448A-AE09-7094724ADA28}"/>
          </ac:picMkLst>
        </pc:picChg>
      </pc:sldChg>
      <pc:sldChg chg="addSp delSp modSp add mod">
        <pc:chgData name="Михаил Попов" userId="1ff28dec684c2c56" providerId="LiveId" clId="{BC71CEF5-766A-42F1-B1DD-5D468D69AE60}" dt="2020-10-23T13:40:29.650" v="862" actId="1076"/>
        <pc:sldMkLst>
          <pc:docMk/>
          <pc:sldMk cId="1328934539" sldId="471"/>
        </pc:sldMkLst>
        <pc:spChg chg="mod">
          <ac:chgData name="Михаил Попов" userId="1ff28dec684c2c56" providerId="LiveId" clId="{BC71CEF5-766A-42F1-B1DD-5D468D69AE60}" dt="2020-10-23T13:38:33.086" v="857" actId="20577"/>
          <ac:spMkLst>
            <pc:docMk/>
            <pc:sldMk cId="1328934539" sldId="471"/>
            <ac:spMk id="2" creationId="{00000000-0000-0000-0000-000000000000}"/>
          </ac:spMkLst>
        </pc:spChg>
        <pc:picChg chg="add mod">
          <ac:chgData name="Михаил Попов" userId="1ff28dec684c2c56" providerId="LiveId" clId="{BC71CEF5-766A-42F1-B1DD-5D468D69AE60}" dt="2020-10-23T13:40:29.650" v="862" actId="1076"/>
          <ac:picMkLst>
            <pc:docMk/>
            <pc:sldMk cId="1328934539" sldId="471"/>
            <ac:picMk id="4" creationId="{FDD3403C-6F65-4D97-89B9-1DF516A22B13}"/>
          </ac:picMkLst>
        </pc:picChg>
        <pc:picChg chg="add del mod">
          <ac:chgData name="Михаил Попов" userId="1ff28dec684c2c56" providerId="LiveId" clId="{BC71CEF5-766A-42F1-B1DD-5D468D69AE60}" dt="2020-10-23T13:40:23.081" v="859" actId="478"/>
          <ac:picMkLst>
            <pc:docMk/>
            <pc:sldMk cId="1328934539" sldId="471"/>
            <ac:picMk id="2050" creationId="{584A7B1E-97E7-4DF7-B41A-9EDDBC447DC0}"/>
          </ac:picMkLst>
        </pc:picChg>
      </pc:sldChg>
      <pc:sldChg chg="addSp modSp add mod modAnim">
        <pc:chgData name="Михаил Попов" userId="1ff28dec684c2c56" providerId="LiveId" clId="{BC71CEF5-766A-42F1-B1DD-5D468D69AE60}" dt="2020-10-23T11:46:14.181" v="389"/>
        <pc:sldMkLst>
          <pc:docMk/>
          <pc:sldMk cId="1323211069" sldId="472"/>
        </pc:sldMkLst>
        <pc:spChg chg="add mod">
          <ac:chgData name="Михаил Попов" userId="1ff28dec684c2c56" providerId="LiveId" clId="{BC71CEF5-766A-42F1-B1DD-5D468D69AE60}" dt="2020-10-23T11:21:04.136" v="329" actId="1076"/>
          <ac:spMkLst>
            <pc:docMk/>
            <pc:sldMk cId="1323211069" sldId="472"/>
            <ac:spMk id="3" creationId="{C77FA67B-6C24-47D7-847A-D868F1B37609}"/>
          </ac:spMkLst>
        </pc:spChg>
        <pc:grpChg chg="add mod">
          <ac:chgData name="Михаил Попов" userId="1ff28dec684c2c56" providerId="LiveId" clId="{BC71CEF5-766A-42F1-B1DD-5D468D69AE60}" dt="2020-10-23T11:21:15.790" v="331" actId="164"/>
          <ac:grpSpMkLst>
            <pc:docMk/>
            <pc:sldMk cId="1323211069" sldId="472"/>
            <ac:grpSpMk id="43" creationId="{44100A24-9F5D-4571-B131-BFA3CE2F3473}"/>
          </ac:grpSpMkLst>
        </pc:grpChg>
        <pc:grpChg chg="add mod">
          <ac:chgData name="Михаил Попов" userId="1ff28dec684c2c56" providerId="LiveId" clId="{BC71CEF5-766A-42F1-B1DD-5D468D69AE60}" dt="2020-10-23T11:21:37.653" v="336" actId="164"/>
          <ac:grpSpMkLst>
            <pc:docMk/>
            <pc:sldMk cId="1323211069" sldId="472"/>
            <ac:grpSpMk id="47" creationId="{9922A2E4-52FE-4C37-A140-4891387CEE4B}"/>
          </ac:grpSpMkLst>
        </pc:grpChg>
        <pc:grpChg chg="add mod">
          <ac:chgData name="Михаил Попов" userId="1ff28dec684c2c56" providerId="LiveId" clId="{BC71CEF5-766A-42F1-B1DD-5D468D69AE60}" dt="2020-10-23T11:21:43.162" v="337" actId="164"/>
          <ac:grpSpMkLst>
            <pc:docMk/>
            <pc:sldMk cId="1323211069" sldId="472"/>
            <ac:grpSpMk id="48" creationId="{C29CBC70-39A7-46D0-AFCB-DBFEAC6DB599}"/>
          </ac:grpSpMkLst>
        </pc:grpChg>
        <pc:grpChg chg="add mod">
          <ac:chgData name="Михаил Попов" userId="1ff28dec684c2c56" providerId="LiveId" clId="{BC71CEF5-766A-42F1-B1DD-5D468D69AE60}" dt="2020-10-23T11:22:09.773" v="341" actId="164"/>
          <ac:grpSpMkLst>
            <pc:docMk/>
            <pc:sldMk cId="1323211069" sldId="472"/>
            <ac:grpSpMk id="49" creationId="{571C399F-791C-4973-A802-97BA3168512F}"/>
          </ac:grpSpMkLst>
        </pc:grpChg>
        <pc:cxnChg chg="add mod">
          <ac:chgData name="Михаил Попов" userId="1ff28dec684c2c56" providerId="LiveId" clId="{BC71CEF5-766A-42F1-B1DD-5D468D69AE60}" dt="2020-10-23T11:21:15.790" v="331" actId="164"/>
          <ac:cxnSpMkLst>
            <pc:docMk/>
            <pc:sldMk cId="1323211069" sldId="472"/>
            <ac:cxnSpMk id="6" creationId="{DA8AF84E-F658-482E-8C50-2C02F6E66600}"/>
          </ac:cxnSpMkLst>
        </pc:cxnChg>
        <pc:cxnChg chg="add mod">
          <ac:chgData name="Михаил Попов" userId="1ff28dec684c2c56" providerId="LiveId" clId="{BC71CEF5-766A-42F1-B1DD-5D468D69AE60}" dt="2020-10-23T11:21:15.790" v="331" actId="164"/>
          <ac:cxnSpMkLst>
            <pc:docMk/>
            <pc:sldMk cId="1323211069" sldId="472"/>
            <ac:cxnSpMk id="8" creationId="{3C6D4891-60DB-4543-B554-795AA8869AB6}"/>
          </ac:cxnSpMkLst>
        </pc:cxnChg>
        <pc:cxnChg chg="add mod">
          <ac:chgData name="Михаил Попов" userId="1ff28dec684c2c56" providerId="LiveId" clId="{BC71CEF5-766A-42F1-B1DD-5D468D69AE60}" dt="2020-10-23T11:21:15.790" v="331" actId="164"/>
          <ac:cxnSpMkLst>
            <pc:docMk/>
            <pc:sldMk cId="1323211069" sldId="472"/>
            <ac:cxnSpMk id="10" creationId="{9EA714E3-1407-45A1-8A80-C88E860DC869}"/>
          </ac:cxnSpMkLst>
        </pc:cxnChg>
        <pc:cxnChg chg="add mod">
          <ac:chgData name="Михаил Попов" userId="1ff28dec684c2c56" providerId="LiveId" clId="{BC71CEF5-766A-42F1-B1DD-5D468D69AE60}" dt="2020-10-23T11:21:15.790" v="331" actId="164"/>
          <ac:cxnSpMkLst>
            <pc:docMk/>
            <pc:sldMk cId="1323211069" sldId="472"/>
            <ac:cxnSpMk id="13" creationId="{33CB284F-BDF1-4F12-B449-C8472BBF5658}"/>
          </ac:cxnSpMkLst>
        </pc:cxnChg>
        <pc:cxnChg chg="add mod">
          <ac:chgData name="Михаил Попов" userId="1ff28dec684c2c56" providerId="LiveId" clId="{BC71CEF5-766A-42F1-B1DD-5D468D69AE60}" dt="2020-10-23T11:21:15.790" v="331" actId="164"/>
          <ac:cxnSpMkLst>
            <pc:docMk/>
            <pc:sldMk cId="1323211069" sldId="472"/>
            <ac:cxnSpMk id="17" creationId="{1EBEEBDD-D413-47EE-8576-16844EDDF8E0}"/>
          </ac:cxnSpMkLst>
        </pc:cxnChg>
        <pc:cxnChg chg="add mod">
          <ac:chgData name="Михаил Попов" userId="1ff28dec684c2c56" providerId="LiveId" clId="{BC71CEF5-766A-42F1-B1DD-5D468D69AE60}" dt="2020-10-23T11:21:37.653" v="336" actId="164"/>
          <ac:cxnSpMkLst>
            <pc:docMk/>
            <pc:sldMk cId="1323211069" sldId="472"/>
            <ac:cxnSpMk id="20" creationId="{422B52BD-D385-4D9E-A926-8DE1E06B0015}"/>
          </ac:cxnSpMkLst>
        </pc:cxnChg>
        <pc:cxnChg chg="add mod">
          <ac:chgData name="Михаил Попов" userId="1ff28dec684c2c56" providerId="LiveId" clId="{BC71CEF5-766A-42F1-B1DD-5D468D69AE60}" dt="2020-10-23T11:21:37.653" v="336" actId="164"/>
          <ac:cxnSpMkLst>
            <pc:docMk/>
            <pc:sldMk cId="1323211069" sldId="472"/>
            <ac:cxnSpMk id="22" creationId="{5CD5DD13-8926-4790-8C60-16ACD14E54C2}"/>
          </ac:cxnSpMkLst>
        </pc:cxnChg>
        <pc:cxnChg chg="add mod">
          <ac:chgData name="Михаил Попов" userId="1ff28dec684c2c56" providerId="LiveId" clId="{BC71CEF5-766A-42F1-B1DD-5D468D69AE60}" dt="2020-10-23T11:21:43.162" v="337" actId="164"/>
          <ac:cxnSpMkLst>
            <pc:docMk/>
            <pc:sldMk cId="1323211069" sldId="472"/>
            <ac:cxnSpMk id="25" creationId="{89D97BA7-0AC2-49D6-AA3E-3B1D80FC9450}"/>
          </ac:cxnSpMkLst>
        </pc:cxnChg>
        <pc:cxnChg chg="add mod">
          <ac:chgData name="Михаил Попов" userId="1ff28dec684c2c56" providerId="LiveId" clId="{BC71CEF5-766A-42F1-B1DD-5D468D69AE60}" dt="2020-10-23T11:21:43.162" v="337" actId="164"/>
          <ac:cxnSpMkLst>
            <pc:docMk/>
            <pc:sldMk cId="1323211069" sldId="472"/>
            <ac:cxnSpMk id="28" creationId="{51FFCEB7-6604-418A-ACAB-F9EA7DB74999}"/>
          </ac:cxnSpMkLst>
        </pc:cxnChg>
        <pc:cxnChg chg="add mod">
          <ac:chgData name="Михаил Попов" userId="1ff28dec684c2c56" providerId="LiveId" clId="{BC71CEF5-766A-42F1-B1DD-5D468D69AE60}" dt="2020-10-23T11:21:43.162" v="337" actId="164"/>
          <ac:cxnSpMkLst>
            <pc:docMk/>
            <pc:sldMk cId="1323211069" sldId="472"/>
            <ac:cxnSpMk id="31" creationId="{D8DF4709-84A5-4FC6-BB50-06183F3582AF}"/>
          </ac:cxnSpMkLst>
        </pc:cxnChg>
        <pc:cxnChg chg="add mod">
          <ac:chgData name="Михаил Попов" userId="1ff28dec684c2c56" providerId="LiveId" clId="{BC71CEF5-766A-42F1-B1DD-5D468D69AE60}" dt="2020-10-23T11:22:09.773" v="341" actId="164"/>
          <ac:cxnSpMkLst>
            <pc:docMk/>
            <pc:sldMk cId="1323211069" sldId="472"/>
            <ac:cxnSpMk id="34" creationId="{F36B1D86-45A7-4773-99B2-76B441692C39}"/>
          </ac:cxnSpMkLst>
        </pc:cxnChg>
        <pc:cxnChg chg="add mod">
          <ac:chgData name="Михаил Попов" userId="1ff28dec684c2c56" providerId="LiveId" clId="{BC71CEF5-766A-42F1-B1DD-5D468D69AE60}" dt="2020-10-23T11:20:27.658" v="319" actId="14100"/>
          <ac:cxnSpMkLst>
            <pc:docMk/>
            <pc:sldMk cId="1323211069" sldId="472"/>
            <ac:cxnSpMk id="37" creationId="{6DB526E1-4D8E-4C69-91C1-1546826E600D}"/>
          </ac:cxnSpMkLst>
        </pc:cxnChg>
        <pc:cxnChg chg="add mod">
          <ac:chgData name="Михаил Попов" userId="1ff28dec684c2c56" providerId="LiveId" clId="{BC71CEF5-766A-42F1-B1DD-5D468D69AE60}" dt="2020-10-23T11:22:09.773" v="341" actId="164"/>
          <ac:cxnSpMkLst>
            <pc:docMk/>
            <pc:sldMk cId="1323211069" sldId="472"/>
            <ac:cxnSpMk id="39" creationId="{4FE41613-E710-438F-9C20-E3C0B8BBE966}"/>
          </ac:cxnSpMkLst>
        </pc:cxnChg>
        <pc:cxnChg chg="add mod">
          <ac:chgData name="Михаил Попов" userId="1ff28dec684c2c56" providerId="LiveId" clId="{BC71CEF5-766A-42F1-B1DD-5D468D69AE60}" dt="2020-10-23T11:22:09.773" v="341" actId="164"/>
          <ac:cxnSpMkLst>
            <pc:docMk/>
            <pc:sldMk cId="1323211069" sldId="472"/>
            <ac:cxnSpMk id="41" creationId="{A4C1ABF5-DEEE-40D9-AB35-B928A1ECD37D}"/>
          </ac:cxnSpMkLst>
        </pc:cxnChg>
        <pc:cxnChg chg="add mod">
          <ac:chgData name="Михаил Попов" userId="1ff28dec684c2c56" providerId="LiveId" clId="{BC71CEF5-766A-42F1-B1DD-5D468D69AE60}" dt="2020-10-23T11:21:37.653" v="336" actId="164"/>
          <ac:cxnSpMkLst>
            <pc:docMk/>
            <pc:sldMk cId="1323211069" sldId="472"/>
            <ac:cxnSpMk id="44" creationId="{D2F38137-8A88-4865-9987-D27EB0FA07D5}"/>
          </ac:cxnSpMkLst>
        </pc:cxnChg>
      </pc:sldChg>
      <pc:sldChg chg="addSp delSp modSp add mod modAnim">
        <pc:chgData name="Михаил Попов" userId="1ff28dec684c2c56" providerId="LiveId" clId="{BC71CEF5-766A-42F1-B1DD-5D468D69AE60}" dt="2020-10-23T11:54:45.565" v="463"/>
        <pc:sldMkLst>
          <pc:docMk/>
          <pc:sldMk cId="2666381814" sldId="473"/>
        </pc:sldMkLst>
        <pc:spChg chg="add del mod">
          <ac:chgData name="Михаил Попов" userId="1ff28dec684c2c56" providerId="LiveId" clId="{BC71CEF5-766A-42F1-B1DD-5D468D69AE60}" dt="2020-10-23T11:49:59.277" v="424" actId="478"/>
          <ac:spMkLst>
            <pc:docMk/>
            <pc:sldMk cId="2666381814" sldId="473"/>
            <ac:spMk id="3" creationId="{0AA14EA2-C5AF-4BA1-AD51-CBE992F15BDF}"/>
          </ac:spMkLst>
        </pc:spChg>
        <pc:spChg chg="del mod">
          <ac:chgData name="Михаил Попов" userId="1ff28dec684c2c56" providerId="LiveId" clId="{BC71CEF5-766A-42F1-B1DD-5D468D69AE60}" dt="2020-10-23T11:49:59.277" v="424" actId="478"/>
          <ac:spMkLst>
            <pc:docMk/>
            <pc:sldMk cId="2666381814" sldId="473"/>
            <ac:spMk id="8" creationId="{599E045F-F29C-4E4F-B6EA-E561ED3C524A}"/>
          </ac:spMkLst>
        </pc:spChg>
        <pc:spChg chg="add del mod">
          <ac:chgData name="Михаил Попов" userId="1ff28dec684c2c56" providerId="LiveId" clId="{BC71CEF5-766A-42F1-B1DD-5D468D69AE60}" dt="2020-10-23T11:49:56.293" v="423"/>
          <ac:spMkLst>
            <pc:docMk/>
            <pc:sldMk cId="2666381814" sldId="473"/>
            <ac:spMk id="9" creationId="{6004FFBF-077E-4D0F-8C8D-AAF77F0B0A54}"/>
          </ac:spMkLst>
        </pc:spChg>
        <pc:spChg chg="add mod">
          <ac:chgData name="Михаил Попов" userId="1ff28dec684c2c56" providerId="LiveId" clId="{BC71CEF5-766A-42F1-B1DD-5D468D69AE60}" dt="2020-10-23T11:50:48.105" v="436" actId="207"/>
          <ac:spMkLst>
            <pc:docMk/>
            <pc:sldMk cId="2666381814" sldId="473"/>
            <ac:spMk id="10" creationId="{E3818274-BF50-42AD-92E2-0D8469B83555}"/>
          </ac:spMkLst>
        </pc:spChg>
        <pc:spChg chg="add mod">
          <ac:chgData name="Михаил Попов" userId="1ff28dec684c2c56" providerId="LiveId" clId="{BC71CEF5-766A-42F1-B1DD-5D468D69AE60}" dt="2020-10-23T11:50:07.603" v="427" actId="1076"/>
          <ac:spMkLst>
            <pc:docMk/>
            <pc:sldMk cId="2666381814" sldId="473"/>
            <ac:spMk id="11" creationId="{774B11C2-71B3-478D-94AE-E9A3B0F5CCEE}"/>
          </ac:spMkLst>
        </pc:spChg>
        <pc:spChg chg="add mod">
          <ac:chgData name="Михаил Попов" userId="1ff28dec684c2c56" providerId="LiveId" clId="{BC71CEF5-766A-42F1-B1DD-5D468D69AE60}" dt="2020-10-23T11:54:37.405" v="462" actId="1076"/>
          <ac:spMkLst>
            <pc:docMk/>
            <pc:sldMk cId="2666381814" sldId="473"/>
            <ac:spMk id="13" creationId="{20C379E7-48B6-4B61-85AB-7105271994B3}"/>
          </ac:spMkLst>
        </pc:spChg>
        <pc:picChg chg="add ord">
          <ac:chgData name="Михаил Попов" userId="1ff28dec684c2c56" providerId="LiveId" clId="{BC71CEF5-766A-42F1-B1DD-5D468D69AE60}" dt="2020-10-23T11:49:39.039" v="420" actId="167"/>
          <ac:picMkLst>
            <pc:docMk/>
            <pc:sldMk cId="2666381814" sldId="473"/>
            <ac:picMk id="4" creationId="{C91EEF49-30EF-4821-BF8E-AE89A0DF5C8C}"/>
          </ac:picMkLst>
        </pc:picChg>
        <pc:picChg chg="del">
          <ac:chgData name="Михаил Попов" userId="1ff28dec684c2c56" providerId="LiveId" clId="{BC71CEF5-766A-42F1-B1DD-5D468D69AE60}" dt="2020-10-23T11:49:30.005" v="415" actId="478"/>
          <ac:picMkLst>
            <pc:docMk/>
            <pc:sldMk cId="2666381814" sldId="473"/>
            <ac:picMk id="6" creationId="{0129E811-E924-4204-BCA5-B29E0587F46C}"/>
          </ac:picMkLst>
        </pc:picChg>
      </pc:sldChg>
      <pc:sldChg chg="addSp delSp modSp add mod modAnim">
        <pc:chgData name="Михаил Попов" userId="1ff28dec684c2c56" providerId="LiveId" clId="{BC71CEF5-766A-42F1-B1DD-5D468D69AE60}" dt="2020-10-23T11:52:42.612" v="447"/>
        <pc:sldMkLst>
          <pc:docMk/>
          <pc:sldMk cId="3823979714" sldId="474"/>
        </pc:sldMkLst>
        <pc:spChg chg="del mod">
          <ac:chgData name="Михаил Попов" userId="1ff28dec684c2c56" providerId="LiveId" clId="{BC71CEF5-766A-42F1-B1DD-5D468D69AE60}" dt="2020-10-23T11:50:13.342" v="428" actId="478"/>
          <ac:spMkLst>
            <pc:docMk/>
            <pc:sldMk cId="3823979714" sldId="474"/>
            <ac:spMk id="3" creationId="{0AA14EA2-C5AF-4BA1-AD51-CBE992F15BDF}"/>
          </ac:spMkLst>
        </pc:spChg>
        <pc:spChg chg="add del mod">
          <ac:chgData name="Михаил Попов" userId="1ff28dec684c2c56" providerId="LiveId" clId="{BC71CEF5-766A-42F1-B1DD-5D468D69AE60}" dt="2020-10-23T11:50:13.342" v="428" actId="478"/>
          <ac:spMkLst>
            <pc:docMk/>
            <pc:sldMk cId="3823979714" sldId="474"/>
            <ac:spMk id="4" creationId="{E4350B34-0B13-4953-B5E9-6A63918DFE99}"/>
          </ac:spMkLst>
        </pc:spChg>
        <pc:spChg chg="del mod">
          <ac:chgData name="Михаил Попов" userId="1ff28dec684c2c56" providerId="LiveId" clId="{BC71CEF5-766A-42F1-B1DD-5D468D69AE60}" dt="2020-10-23T11:50:13.342" v="428" actId="478"/>
          <ac:spMkLst>
            <pc:docMk/>
            <pc:sldMk cId="3823979714" sldId="474"/>
            <ac:spMk id="8" creationId="{599E045F-F29C-4E4F-B6EA-E561ED3C524A}"/>
          </ac:spMkLst>
        </pc:spChg>
        <pc:spChg chg="add mod">
          <ac:chgData name="Михаил Попов" userId="1ff28dec684c2c56" providerId="LiveId" clId="{BC71CEF5-766A-42F1-B1DD-5D468D69AE60}" dt="2020-10-23T11:50:38.044" v="434" actId="207"/>
          <ac:spMkLst>
            <pc:docMk/>
            <pc:sldMk cId="3823979714" sldId="474"/>
            <ac:spMk id="10" creationId="{DFEC09FC-1C3C-452A-B182-B31F3C1E71F6}"/>
          </ac:spMkLst>
        </pc:spChg>
        <pc:spChg chg="add mod">
          <ac:chgData name="Михаил Попов" userId="1ff28dec684c2c56" providerId="LiveId" clId="{BC71CEF5-766A-42F1-B1DD-5D468D69AE60}" dt="2020-10-23T11:50:44.478" v="435" actId="207"/>
          <ac:spMkLst>
            <pc:docMk/>
            <pc:sldMk cId="3823979714" sldId="474"/>
            <ac:spMk id="11" creationId="{58BDF68D-3036-4B61-AB80-D7C5E15DD429}"/>
          </ac:spMkLst>
        </pc:spChg>
        <pc:spChg chg="add mod">
          <ac:chgData name="Михаил Попов" userId="1ff28dec684c2c56" providerId="LiveId" clId="{BC71CEF5-766A-42F1-B1DD-5D468D69AE60}" dt="2020-10-23T11:50:23.692" v="431" actId="1076"/>
          <ac:spMkLst>
            <pc:docMk/>
            <pc:sldMk cId="3823979714" sldId="474"/>
            <ac:spMk id="12" creationId="{804BE36F-930E-4C48-964A-F5078367EED1}"/>
          </ac:spMkLst>
        </pc:spChg>
        <pc:picChg chg="add mod ord">
          <ac:chgData name="Михаил Попов" userId="1ff28dec684c2c56" providerId="LiveId" clId="{BC71CEF5-766A-42F1-B1DD-5D468D69AE60}" dt="2020-10-23T11:49:25.334" v="414" actId="1076"/>
          <ac:picMkLst>
            <pc:docMk/>
            <pc:sldMk cId="3823979714" sldId="474"/>
            <ac:picMk id="5" creationId="{76FEFD68-880B-4014-8C28-7CC52544861A}"/>
          </ac:picMkLst>
        </pc:picChg>
        <pc:picChg chg="del">
          <ac:chgData name="Михаил Попов" userId="1ff28dec684c2c56" providerId="LiveId" clId="{BC71CEF5-766A-42F1-B1DD-5D468D69AE60}" dt="2020-10-23T11:49:13.798" v="411" actId="478"/>
          <ac:picMkLst>
            <pc:docMk/>
            <pc:sldMk cId="3823979714" sldId="474"/>
            <ac:picMk id="6" creationId="{0129E811-E924-4204-BCA5-B29E0587F46C}"/>
          </ac:picMkLst>
        </pc:picChg>
      </pc:sldChg>
      <pc:sldChg chg="add del ord">
        <pc:chgData name="Михаил Попов" userId="1ff28dec684c2c56" providerId="LiveId" clId="{BC71CEF5-766A-42F1-B1DD-5D468D69AE60}" dt="2020-10-23T11:51:41.947" v="440" actId="47"/>
        <pc:sldMkLst>
          <pc:docMk/>
          <pc:sldMk cId="622710314" sldId="475"/>
        </pc:sldMkLst>
      </pc:sldChg>
      <pc:sldChg chg="addSp modSp add mod modAnim">
        <pc:chgData name="Михаил Попов" userId="1ff28dec684c2c56" providerId="LiveId" clId="{BC71CEF5-766A-42F1-B1DD-5D468D69AE60}" dt="2020-10-23T13:22:00.746" v="581"/>
        <pc:sldMkLst>
          <pc:docMk/>
          <pc:sldMk cId="2967244699" sldId="475"/>
        </pc:sldMkLst>
        <pc:grpChg chg="add mod">
          <ac:chgData name="Михаил Попов" userId="1ff28dec684c2c56" providerId="LiveId" clId="{BC71CEF5-766A-42F1-B1DD-5D468D69AE60}" dt="2020-10-23T13:21:53.129" v="580" actId="164"/>
          <ac:grpSpMkLst>
            <pc:docMk/>
            <pc:sldMk cId="2967244699" sldId="475"/>
            <ac:grpSpMk id="37" creationId="{1123433F-46BA-48DD-AC3F-8AE87AECC000}"/>
          </ac:grpSpMkLst>
        </pc:grp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2" creationId="{1B35B0FC-5390-490B-B8F1-1AD01D93855E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4" creationId="{8A584704-0E6C-4E14-BFEA-71C61BE8A5CF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5" creationId="{027B2410-1CE8-427B-BA18-6FAE5EB5FDF5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7" creationId="{7794F7C6-307A-455E-8FB8-D4229E866DC5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8" creationId="{38C9A71A-BB05-4D08-8601-C63D75F4A72A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29" creationId="{3D8E7165-DC29-4527-BAA0-E66BB29AC19E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30" creationId="{61C7036A-39B6-4C9E-AF12-41BC39DB5C97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31" creationId="{73CDD39C-A4A2-4E5A-824E-70397A1650D0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34" creationId="{61AE3E09-1DB8-4EC3-9060-C557EE058357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35" creationId="{1E9A9051-3695-4508-AFBB-DFC6D3596C3F}"/>
          </ac:cxnSpMkLst>
        </pc:cxnChg>
        <pc:cxnChg chg="add mod">
          <ac:chgData name="Михаил Попов" userId="1ff28dec684c2c56" providerId="LiveId" clId="{BC71CEF5-766A-42F1-B1DD-5D468D69AE60}" dt="2020-10-23T13:21:53.129" v="580" actId="164"/>
          <ac:cxnSpMkLst>
            <pc:docMk/>
            <pc:sldMk cId="2967244699" sldId="475"/>
            <ac:cxnSpMk id="36" creationId="{D9AAE6AE-0C27-46E3-9367-3E3EB2BE2BED}"/>
          </ac:cxnSpMkLst>
        </pc:cxnChg>
      </pc:sldChg>
      <pc:sldChg chg="add">
        <pc:chgData name="Михаил Попов" userId="1ff28dec684c2c56" providerId="LiveId" clId="{BC71CEF5-766A-42F1-B1DD-5D468D69AE60}" dt="2020-10-23T13:22:29.758" v="582"/>
        <pc:sldMkLst>
          <pc:docMk/>
          <pc:sldMk cId="1026112429" sldId="476"/>
        </pc:sldMkLst>
      </pc:sldChg>
      <pc:sldChg chg="addSp modSp add mod modAnim">
        <pc:chgData name="Михаил Попов" userId="1ff28dec684c2c56" providerId="LiveId" clId="{BC71CEF5-766A-42F1-B1DD-5D468D69AE60}" dt="2020-10-23T13:47:33.661" v="1044" actId="20577"/>
        <pc:sldMkLst>
          <pc:docMk/>
          <pc:sldMk cId="553853770" sldId="477"/>
        </pc:sldMkLst>
        <pc:spChg chg="mod">
          <ac:chgData name="Михаил Попов" userId="1ff28dec684c2c56" providerId="LiveId" clId="{BC71CEF5-766A-42F1-B1DD-5D468D69AE60}" dt="2020-10-23T13:46:40.694" v="948" actId="20577"/>
          <ac:spMkLst>
            <pc:docMk/>
            <pc:sldMk cId="553853770" sldId="477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3:47:33.661" v="1044" actId="20577"/>
          <ac:spMkLst>
            <pc:docMk/>
            <pc:sldMk cId="553853770" sldId="477"/>
            <ac:spMk id="3" creationId="{901FB90B-0F4B-4DDB-930C-389F598EC73C}"/>
          </ac:spMkLst>
        </pc:spChg>
      </pc:sldChg>
      <pc:sldChg chg="addSp delSp modSp add mod delAnim">
        <pc:chgData name="Михаил Попов" userId="1ff28dec684c2c56" providerId="LiveId" clId="{BC71CEF5-766A-42F1-B1DD-5D468D69AE60}" dt="2020-10-23T13:55:17.655" v="1051" actId="1076"/>
        <pc:sldMkLst>
          <pc:docMk/>
          <pc:sldMk cId="311807081" sldId="478"/>
        </pc:sldMkLst>
        <pc:spChg chg="del">
          <ac:chgData name="Михаил Попов" userId="1ff28dec684c2c56" providerId="LiveId" clId="{BC71CEF5-766A-42F1-B1DD-5D468D69AE60}" dt="2020-10-23T13:47:52.080" v="1046" actId="478"/>
          <ac:spMkLst>
            <pc:docMk/>
            <pc:sldMk cId="311807081" sldId="478"/>
            <ac:spMk id="3" creationId="{901FB90B-0F4B-4DDB-930C-389F598EC73C}"/>
          </ac:spMkLst>
        </pc:spChg>
        <pc:spChg chg="add del mod">
          <ac:chgData name="Михаил Попов" userId="1ff28dec684c2c56" providerId="LiveId" clId="{BC71CEF5-766A-42F1-B1DD-5D468D69AE60}" dt="2020-10-23T13:49:29.630" v="1047" actId="478"/>
          <ac:spMkLst>
            <pc:docMk/>
            <pc:sldMk cId="311807081" sldId="478"/>
            <ac:spMk id="5" creationId="{3B2BCE1A-942E-467E-91A8-3F2ED7989A56}"/>
          </ac:spMkLst>
        </pc:spChg>
        <pc:picChg chg="add mod">
          <ac:chgData name="Михаил Попов" userId="1ff28dec684c2c56" providerId="LiveId" clId="{BC71CEF5-766A-42F1-B1DD-5D468D69AE60}" dt="2020-10-23T13:55:17.655" v="1051" actId="1076"/>
          <ac:picMkLst>
            <pc:docMk/>
            <pc:sldMk cId="311807081" sldId="478"/>
            <ac:picMk id="7" creationId="{A7737472-0458-467D-AD60-7D10B33D1172}"/>
          </ac:picMkLst>
        </pc:picChg>
      </pc:sldChg>
      <pc:sldChg chg="addSp delSp modSp add mod modAnim">
        <pc:chgData name="Михаил Попов" userId="1ff28dec684c2c56" providerId="LiveId" clId="{BC71CEF5-766A-42F1-B1DD-5D468D69AE60}" dt="2020-10-23T16:28:59.859" v="3884"/>
        <pc:sldMkLst>
          <pc:docMk/>
          <pc:sldMk cId="3002558381" sldId="479"/>
        </pc:sldMkLst>
        <pc:spChg chg="add mod">
          <ac:chgData name="Михаил Попов" userId="1ff28dec684c2c56" providerId="LiveId" clId="{BC71CEF5-766A-42F1-B1DD-5D468D69AE60}" dt="2020-10-23T14:02:22.891" v="1259" actId="20577"/>
          <ac:spMkLst>
            <pc:docMk/>
            <pc:sldMk cId="3002558381" sldId="479"/>
            <ac:spMk id="5" creationId="{955FF600-58EB-4757-AF02-CB988AD86441}"/>
          </ac:spMkLst>
        </pc:spChg>
        <pc:graphicFrameChg chg="add mod modGraphic">
          <ac:chgData name="Михаил Попов" userId="1ff28dec684c2c56" providerId="LiveId" clId="{BC71CEF5-766A-42F1-B1DD-5D468D69AE60}" dt="2020-10-23T14:02:29.350" v="1260" actId="1076"/>
          <ac:graphicFrameMkLst>
            <pc:docMk/>
            <pc:sldMk cId="3002558381" sldId="479"/>
            <ac:graphicFrameMk id="3" creationId="{D236D775-A12F-42FF-BDA8-F9988EA764D5}"/>
          </ac:graphicFrameMkLst>
        </pc:graphicFrameChg>
        <pc:picChg chg="del">
          <ac:chgData name="Михаил Попов" userId="1ff28dec684c2c56" providerId="LiveId" clId="{BC71CEF5-766A-42F1-B1DD-5D468D69AE60}" dt="2020-10-23T14:00:25.289" v="1055" actId="478"/>
          <ac:picMkLst>
            <pc:docMk/>
            <pc:sldMk cId="3002558381" sldId="479"/>
            <ac:picMk id="7" creationId="{A7737472-0458-467D-AD60-7D10B33D1172}"/>
          </ac:picMkLst>
        </pc:picChg>
      </pc:sldChg>
      <pc:sldChg chg="addSp delSp modSp new mod modAnim">
        <pc:chgData name="Михаил Попов" userId="1ff28dec684c2c56" providerId="LiveId" clId="{BC71CEF5-766A-42F1-B1DD-5D468D69AE60}" dt="2020-10-23T14:18:08.376" v="1351"/>
        <pc:sldMkLst>
          <pc:docMk/>
          <pc:sldMk cId="3175890514" sldId="480"/>
        </pc:sldMkLst>
        <pc:spChg chg="del">
          <ac:chgData name="Михаил Попов" userId="1ff28dec684c2c56" providerId="LiveId" clId="{BC71CEF5-766A-42F1-B1DD-5D468D69AE60}" dt="2020-10-23T14:16:47.759" v="1317" actId="478"/>
          <ac:spMkLst>
            <pc:docMk/>
            <pc:sldMk cId="3175890514" sldId="480"/>
            <ac:spMk id="2" creationId="{4959D991-2AAE-45DD-B83E-C7F2FB94D948}"/>
          </ac:spMkLst>
        </pc:spChg>
        <pc:spChg chg="del">
          <ac:chgData name="Михаил Попов" userId="1ff28dec684c2c56" providerId="LiveId" clId="{BC71CEF5-766A-42F1-B1DD-5D468D69AE60}" dt="2020-10-23T14:16:46.703" v="1316" actId="478"/>
          <ac:spMkLst>
            <pc:docMk/>
            <pc:sldMk cId="3175890514" sldId="480"/>
            <ac:spMk id="3" creationId="{C29E7425-AC17-4775-8453-B5502C8F3826}"/>
          </ac:spMkLst>
        </pc:spChg>
        <pc:spChg chg="add mod">
          <ac:chgData name="Михаил Попов" userId="1ff28dec684c2c56" providerId="LiveId" clId="{BC71CEF5-766A-42F1-B1DD-5D468D69AE60}" dt="2020-10-23T14:17:35.154" v="1342" actId="20577"/>
          <ac:spMkLst>
            <pc:docMk/>
            <pc:sldMk cId="3175890514" sldId="480"/>
            <ac:spMk id="6" creationId="{115FC3FF-FB15-459E-9287-9CF91F30ADD5}"/>
          </ac:spMkLst>
        </pc:spChg>
        <pc:picChg chg="add mod modCrop">
          <ac:chgData name="Михаил Попов" userId="1ff28dec684c2c56" providerId="LiveId" clId="{BC71CEF5-766A-42F1-B1DD-5D468D69AE60}" dt="2020-10-23T14:17:54.329" v="1346" actId="732"/>
          <ac:picMkLst>
            <pc:docMk/>
            <pc:sldMk cId="3175890514" sldId="480"/>
            <ac:picMk id="5" creationId="{09A15052-0F20-416F-9D00-C5509E32CF9D}"/>
          </ac:picMkLst>
        </pc:picChg>
        <pc:picChg chg="add mod modCrop">
          <ac:chgData name="Михаил Попов" userId="1ff28dec684c2c56" providerId="LiveId" clId="{BC71CEF5-766A-42F1-B1DD-5D468D69AE60}" dt="2020-10-23T14:17:57.039" v="1347" actId="1076"/>
          <ac:picMkLst>
            <pc:docMk/>
            <pc:sldMk cId="3175890514" sldId="480"/>
            <ac:picMk id="8" creationId="{954154D5-87AC-4583-B9B1-A47A1A8D5FAB}"/>
          </ac:picMkLst>
        </pc:picChg>
      </pc:sldChg>
      <pc:sldChg chg="addSp delSp modSp add mod delAnim modAnim">
        <pc:chgData name="Михаил Попов" userId="1ff28dec684c2c56" providerId="LiveId" clId="{BC71CEF5-766A-42F1-B1DD-5D468D69AE60}" dt="2020-10-23T14:21:11.470" v="1389"/>
        <pc:sldMkLst>
          <pc:docMk/>
          <pc:sldMk cId="3716608727" sldId="481"/>
        </pc:sldMkLst>
        <pc:spChg chg="add mod">
          <ac:chgData name="Михаил Попов" userId="1ff28dec684c2c56" providerId="LiveId" clId="{BC71CEF5-766A-42F1-B1DD-5D468D69AE60}" dt="2020-10-23T14:19:59.723" v="1384" actId="164"/>
          <ac:spMkLst>
            <pc:docMk/>
            <pc:sldMk cId="3716608727" sldId="481"/>
            <ac:spMk id="9" creationId="{CBBE0AF3-A05A-4106-878B-F381F0249DF1}"/>
          </ac:spMkLst>
        </pc:spChg>
        <pc:spChg chg="add mod">
          <ac:chgData name="Михаил Попов" userId="1ff28dec684c2c56" providerId="LiveId" clId="{BC71CEF5-766A-42F1-B1DD-5D468D69AE60}" dt="2020-10-23T14:20:03.085" v="1385" actId="164"/>
          <ac:spMkLst>
            <pc:docMk/>
            <pc:sldMk cId="3716608727" sldId="481"/>
            <ac:spMk id="11" creationId="{A4FF286E-BA14-4A63-BE98-5CBF0C2C28DE}"/>
          </ac:spMkLst>
        </pc:spChg>
        <pc:grpChg chg="add mod">
          <ac:chgData name="Михаил Попов" userId="1ff28dec684c2c56" providerId="LiveId" clId="{BC71CEF5-766A-42F1-B1DD-5D468D69AE60}" dt="2020-10-23T14:21:08.305" v="1388"/>
          <ac:grpSpMkLst>
            <pc:docMk/>
            <pc:sldMk cId="3716608727" sldId="481"/>
            <ac:grpSpMk id="12" creationId="{AC1A025D-64FA-48E0-900D-F574EBCB861B}"/>
          </ac:grpSpMkLst>
        </pc:grpChg>
        <pc:grpChg chg="add mod">
          <ac:chgData name="Михаил Попов" userId="1ff28dec684c2c56" providerId="LiveId" clId="{BC71CEF5-766A-42F1-B1DD-5D468D69AE60}" dt="2020-10-23T14:21:11.470" v="1389"/>
          <ac:grpSpMkLst>
            <pc:docMk/>
            <pc:sldMk cId="3716608727" sldId="481"/>
            <ac:grpSpMk id="13" creationId="{0DC15726-69B5-44CE-BE87-F9F1EECDAB4F}"/>
          </ac:grpSpMkLst>
        </pc:grpChg>
        <pc:picChg chg="add mod modCrop">
          <ac:chgData name="Михаил Попов" userId="1ff28dec684c2c56" providerId="LiveId" clId="{BC71CEF5-766A-42F1-B1DD-5D468D69AE60}" dt="2020-10-23T14:19:59.723" v="1384" actId="164"/>
          <ac:picMkLst>
            <pc:docMk/>
            <pc:sldMk cId="3716608727" sldId="481"/>
            <ac:picMk id="3" creationId="{1D7B1CCF-24AE-49CE-84D3-8C873242EDCB}"/>
          </ac:picMkLst>
        </pc:picChg>
        <pc:picChg chg="add mod modCrop">
          <ac:chgData name="Михаил Попов" userId="1ff28dec684c2c56" providerId="LiveId" clId="{BC71CEF5-766A-42F1-B1DD-5D468D69AE60}" dt="2020-10-23T14:20:03.085" v="1385" actId="164"/>
          <ac:picMkLst>
            <pc:docMk/>
            <pc:sldMk cId="3716608727" sldId="481"/>
            <ac:picMk id="4" creationId="{7F69CE77-B2EB-4DDC-9BD4-20B756AB141B}"/>
          </ac:picMkLst>
        </pc:picChg>
        <pc:picChg chg="del">
          <ac:chgData name="Михаил Попов" userId="1ff28dec684c2c56" providerId="LiveId" clId="{BC71CEF5-766A-42F1-B1DD-5D468D69AE60}" dt="2020-10-23T14:18:29.047" v="1353" actId="478"/>
          <ac:picMkLst>
            <pc:docMk/>
            <pc:sldMk cId="3716608727" sldId="481"/>
            <ac:picMk id="5" creationId="{09A15052-0F20-416F-9D00-C5509E32CF9D}"/>
          </ac:picMkLst>
        </pc:picChg>
        <pc:picChg chg="del">
          <ac:chgData name="Михаил Попов" userId="1ff28dec684c2c56" providerId="LiveId" clId="{BC71CEF5-766A-42F1-B1DD-5D468D69AE60}" dt="2020-10-23T14:18:29.504" v="1354" actId="478"/>
          <ac:picMkLst>
            <pc:docMk/>
            <pc:sldMk cId="3716608727" sldId="481"/>
            <ac:picMk id="8" creationId="{954154D5-87AC-4583-B9B1-A47A1A8D5FAB}"/>
          </ac:picMkLst>
        </pc:picChg>
      </pc:sldChg>
      <pc:sldChg chg="new del">
        <pc:chgData name="Михаил Попов" userId="1ff28dec684c2c56" providerId="LiveId" clId="{BC71CEF5-766A-42F1-B1DD-5D468D69AE60}" dt="2020-10-23T14:22:37.245" v="1391" actId="47"/>
        <pc:sldMkLst>
          <pc:docMk/>
          <pc:sldMk cId="1190504092" sldId="482"/>
        </pc:sldMkLst>
      </pc:sldChg>
      <pc:sldChg chg="addSp delSp modSp add mod modAnim">
        <pc:chgData name="Михаил Попов" userId="1ff28dec684c2c56" providerId="LiveId" clId="{BC71CEF5-766A-42F1-B1DD-5D468D69AE60}" dt="2020-10-23T14:41:29.377" v="1888"/>
        <pc:sldMkLst>
          <pc:docMk/>
          <pc:sldMk cId="3281326842" sldId="482"/>
        </pc:sldMkLst>
        <pc:spChg chg="mod">
          <ac:chgData name="Михаил Попов" userId="1ff28dec684c2c56" providerId="LiveId" clId="{BC71CEF5-766A-42F1-B1DD-5D468D69AE60}" dt="2020-10-23T14:22:52.441" v="1440" actId="20577"/>
          <ac:spMkLst>
            <pc:docMk/>
            <pc:sldMk cId="3281326842" sldId="482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4:38:57.814" v="1775" actId="14100"/>
          <ac:spMkLst>
            <pc:docMk/>
            <pc:sldMk cId="3281326842" sldId="482"/>
            <ac:spMk id="3" creationId="{AF6B3BB2-9771-48A8-B621-DF1BFB9148A2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16" creationId="{432F35A6-B1FC-47F2-B943-C087D61363EF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17" creationId="{70975556-6A1D-4B94-960F-B4B7AE3F66A5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18" creationId="{E140F6C3-162B-4CBA-862D-58EE41444EA5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19" creationId="{516E21B5-C3BA-451E-A483-0B112CC56D46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0" creationId="{6F9059E3-E70D-418E-91F3-FB0A1A9E0422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1" creationId="{68374305-4048-4DE5-9790-E0F726EF2516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2" creationId="{ED80F7FE-7A3B-4FA9-A658-674A8BA5117B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3" creationId="{9564863C-8B2D-411A-841A-74B7B1E86D82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4" creationId="{9A31F7AD-EB9F-4A5E-80FE-753CE4E6E899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25" creationId="{B6AE8DE4-B0D0-4D64-831A-91F235BF5EEB}"/>
          </ac:spMkLst>
        </pc:spChg>
        <pc:spChg chg="add mod">
          <ac:chgData name="Михаил Попов" userId="1ff28dec684c2c56" providerId="LiveId" clId="{BC71CEF5-766A-42F1-B1DD-5D468D69AE60}" dt="2020-10-23T14:40:45.767" v="1877" actId="164"/>
          <ac:spMkLst>
            <pc:docMk/>
            <pc:sldMk cId="3281326842" sldId="482"/>
            <ac:spMk id="26" creationId="{71B0C4F5-230D-4169-9476-A10FF75CE54B}"/>
          </ac:spMkLst>
        </pc:spChg>
        <pc:spChg chg="add mod">
          <ac:chgData name="Михаил Попов" userId="1ff28dec684c2c56" providerId="LiveId" clId="{BC71CEF5-766A-42F1-B1DD-5D468D69AE60}" dt="2020-10-23T14:40:45.767" v="1877" actId="164"/>
          <ac:spMkLst>
            <pc:docMk/>
            <pc:sldMk cId="3281326842" sldId="482"/>
            <ac:spMk id="27" creationId="{F7943A31-CCCF-4F62-A552-2D66F96F3440}"/>
          </ac:spMkLst>
        </pc:spChg>
        <pc:spChg chg="add del mod">
          <ac:chgData name="Михаил Попов" userId="1ff28dec684c2c56" providerId="LiveId" clId="{BC71CEF5-766A-42F1-B1DD-5D468D69AE60}" dt="2020-10-23T14:39:30.484" v="1776" actId="478"/>
          <ac:spMkLst>
            <pc:docMk/>
            <pc:sldMk cId="3281326842" sldId="482"/>
            <ac:spMk id="28" creationId="{DA017E7F-5D1C-4D30-8D2A-09EC49C2C818}"/>
          </ac:spMkLst>
        </pc:spChg>
        <pc:spChg chg="add del mod">
          <ac:chgData name="Михаил Попов" userId="1ff28dec684c2c56" providerId="LiveId" clId="{BC71CEF5-766A-42F1-B1DD-5D468D69AE60}" dt="2020-10-23T14:39:30.484" v="1776" actId="478"/>
          <ac:spMkLst>
            <pc:docMk/>
            <pc:sldMk cId="3281326842" sldId="482"/>
            <ac:spMk id="29" creationId="{91161E06-B195-4A61-A86A-712761A66F78}"/>
          </ac:spMkLst>
        </pc:spChg>
        <pc:spChg chg="add mod">
          <ac:chgData name="Михаил Попов" userId="1ff28dec684c2c56" providerId="LiveId" clId="{BC71CEF5-766A-42F1-B1DD-5D468D69AE60}" dt="2020-10-23T14:40:49.183" v="1878" actId="164"/>
          <ac:spMkLst>
            <pc:docMk/>
            <pc:sldMk cId="3281326842" sldId="482"/>
            <ac:spMk id="30" creationId="{338E7097-7819-4358-A00B-C372C0E86195}"/>
          </ac:spMkLst>
        </pc:spChg>
        <pc:spChg chg="add mod">
          <ac:chgData name="Михаил Попов" userId="1ff28dec684c2c56" providerId="LiveId" clId="{BC71CEF5-766A-42F1-B1DD-5D468D69AE60}" dt="2020-10-23T14:40:49.183" v="1878" actId="164"/>
          <ac:spMkLst>
            <pc:docMk/>
            <pc:sldMk cId="3281326842" sldId="482"/>
            <ac:spMk id="31" creationId="{C87BFBC6-49A5-4813-85DF-C770C1B35106}"/>
          </ac:spMkLst>
        </pc:spChg>
        <pc:spChg chg="add mod">
          <ac:chgData name="Михаил Попов" userId="1ff28dec684c2c56" providerId="LiveId" clId="{BC71CEF5-766A-42F1-B1DD-5D468D69AE60}" dt="2020-10-23T14:40:52.606" v="1879" actId="164"/>
          <ac:spMkLst>
            <pc:docMk/>
            <pc:sldMk cId="3281326842" sldId="482"/>
            <ac:spMk id="32" creationId="{A16165C9-7018-4988-9AAA-0663FB969BA2}"/>
          </ac:spMkLst>
        </pc:spChg>
        <pc:spChg chg="add mod">
          <ac:chgData name="Михаил Попов" userId="1ff28dec684c2c56" providerId="LiveId" clId="{BC71CEF5-766A-42F1-B1DD-5D468D69AE60}" dt="2020-10-23T14:40:52.606" v="1879" actId="164"/>
          <ac:spMkLst>
            <pc:docMk/>
            <pc:sldMk cId="3281326842" sldId="482"/>
            <ac:spMk id="33" creationId="{8FA80E95-2A77-4D58-A7FE-DBE3E9A419BA}"/>
          </ac:spMkLst>
        </pc:spChg>
        <pc:spChg chg="add mod">
          <ac:chgData name="Михаил Попов" userId="1ff28dec684c2c56" providerId="LiveId" clId="{BC71CEF5-766A-42F1-B1DD-5D468D69AE60}" dt="2020-10-23T14:40:00.182" v="1876" actId="1035"/>
          <ac:spMkLst>
            <pc:docMk/>
            <pc:sldMk cId="3281326842" sldId="482"/>
            <ac:spMk id="34" creationId="{4C52D908-9650-4D73-ACD5-58560AF1300A}"/>
          </ac:spMkLst>
        </pc:spChg>
        <pc:grpChg chg="add mod">
          <ac:chgData name="Михаил Попов" userId="1ff28dec684c2c56" providerId="LiveId" clId="{BC71CEF5-766A-42F1-B1DD-5D468D69AE60}" dt="2020-10-23T14:40:45.767" v="1877" actId="164"/>
          <ac:grpSpMkLst>
            <pc:docMk/>
            <pc:sldMk cId="3281326842" sldId="482"/>
            <ac:grpSpMk id="36" creationId="{670C42B7-FB55-48C8-BF0E-0C47703823D2}"/>
          </ac:grpSpMkLst>
        </pc:grpChg>
        <pc:grpChg chg="add mod">
          <ac:chgData name="Михаил Попов" userId="1ff28dec684c2c56" providerId="LiveId" clId="{BC71CEF5-766A-42F1-B1DD-5D468D69AE60}" dt="2020-10-23T14:40:49.183" v="1878" actId="164"/>
          <ac:grpSpMkLst>
            <pc:docMk/>
            <pc:sldMk cId="3281326842" sldId="482"/>
            <ac:grpSpMk id="37" creationId="{A61ECA6E-50E3-414F-86B9-C9FD9C5F60BE}"/>
          </ac:grpSpMkLst>
        </pc:grpChg>
        <pc:grpChg chg="add mod">
          <ac:chgData name="Михаил Попов" userId="1ff28dec684c2c56" providerId="LiveId" clId="{BC71CEF5-766A-42F1-B1DD-5D468D69AE60}" dt="2020-10-23T14:40:52.606" v="1879" actId="164"/>
          <ac:grpSpMkLst>
            <pc:docMk/>
            <pc:sldMk cId="3281326842" sldId="482"/>
            <ac:grpSpMk id="38" creationId="{DF21873E-FAFB-4D62-BA6E-B1CDFBDF5E83}"/>
          </ac:grpSpMkLst>
        </pc:grpChg>
        <pc:cxnChg chg="add del mod">
          <ac:chgData name="Михаил Попов" userId="1ff28dec684c2c56" providerId="LiveId" clId="{BC71CEF5-766A-42F1-B1DD-5D468D69AE60}" dt="2020-10-23T14:39:49.148" v="1813" actId="478"/>
          <ac:cxnSpMkLst>
            <pc:docMk/>
            <pc:sldMk cId="3281326842" sldId="482"/>
            <ac:cxnSpMk id="4" creationId="{C190A86B-94CE-403F-8136-808ABA87FE54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5" creationId="{264A0F65-18B0-4454-8698-E069E1101D99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6" creationId="{6BF068D4-E6D4-42CE-BE54-E396EFE13A2D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7" creationId="{8C92090C-9209-4055-97DE-B82708AAD52E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8" creationId="{E96CE9BA-A588-495B-AE1E-1BF9C09D35F7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9" creationId="{0D519EBE-2586-4983-A22D-26FD6F914099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0" creationId="{5D116A4D-88C3-4729-9090-2265E9D70A6C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1" creationId="{0E459ED4-71C4-44C1-BA0B-641DAD397238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2" creationId="{F4A35CC9-0800-4B72-8C30-841D46DBCB11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3" creationId="{F7DDB136-4BE1-4681-9649-1E8C00945819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4" creationId="{24136A0F-846F-48CE-BBBD-9DBB039D1675}"/>
          </ac:cxnSpMkLst>
        </pc:cxnChg>
        <pc:cxnChg chg="add mod">
          <ac:chgData name="Михаил Попов" userId="1ff28dec684c2c56" providerId="LiveId" clId="{BC71CEF5-766A-42F1-B1DD-5D468D69AE60}" dt="2020-10-23T14:40:00.182" v="1876" actId="1035"/>
          <ac:cxnSpMkLst>
            <pc:docMk/>
            <pc:sldMk cId="3281326842" sldId="482"/>
            <ac:cxnSpMk id="15" creationId="{4BF73EFE-1BC8-4357-AD37-FD7286E1A098}"/>
          </ac:cxnSpMkLst>
        </pc:cxnChg>
      </pc:sldChg>
      <pc:sldChg chg="addSp delSp modSp new del mod delAnim modAnim">
        <pc:chgData name="Михаил Попов" userId="1ff28dec684c2c56" providerId="LiveId" clId="{BC71CEF5-766A-42F1-B1DD-5D468D69AE60}" dt="2020-10-23T14:42:01.737" v="1889" actId="2696"/>
        <pc:sldMkLst>
          <pc:docMk/>
          <pc:sldMk cId="210016322" sldId="483"/>
        </pc:sldMkLst>
        <pc:spChg chg="del">
          <ac:chgData name="Михаил Попов" userId="1ff28dec684c2c56" providerId="LiveId" clId="{BC71CEF5-766A-42F1-B1DD-5D468D69AE60}" dt="2020-10-23T14:37:07.261" v="1762" actId="478"/>
          <ac:spMkLst>
            <pc:docMk/>
            <pc:sldMk cId="210016322" sldId="483"/>
            <ac:spMk id="2" creationId="{FF99485C-5C7A-49CA-B716-441469FEBA8F}"/>
          </ac:spMkLst>
        </pc:spChg>
        <pc:spChg chg="del">
          <ac:chgData name="Михаил Попов" userId="1ff28dec684c2c56" providerId="LiveId" clId="{BC71CEF5-766A-42F1-B1DD-5D468D69AE60}" dt="2020-10-23T14:37:06.717" v="1761" actId="478"/>
          <ac:spMkLst>
            <pc:docMk/>
            <pc:sldMk cId="210016322" sldId="483"/>
            <ac:spMk id="3" creationId="{9C59EBA2-3800-4EB1-B78A-026636F78AF5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16" creationId="{6FAD0BE2-10FD-453A-B263-340DE7ACD3E1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17" creationId="{6B9BAAD9-685C-448A-BC9E-6E0827F52A9A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18" creationId="{92217872-6545-47AC-95E9-8BA6D9954BA4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19" creationId="{E4E40E4E-C50F-4D1A-BCCF-D78518912245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0" creationId="{4EB8D93C-33D4-40D3-8960-98D7EBD8D4C4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1" creationId="{2A88D857-7E17-462B-843D-23B9A226595D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2" creationId="{9D6EA230-76A7-48C6-8369-17DCB79CD744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3" creationId="{5342EEDF-F602-48D3-A367-E3B3418BAF45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4" creationId="{7302BE6B-9FBC-43E0-BCEA-D040E98074E6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5" creationId="{AAE90980-DB1E-4401-9E7A-7DFDBB69FA64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6" creationId="{FBAD81F2-8C7B-470A-8FF6-2300CF18FE0B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7" creationId="{9A43CAE5-123C-406D-91AB-7991BACE6A41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8" creationId="{7D93B93E-1140-49C6-932C-5E286562FCA3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29" creationId="{78FCE896-BE55-47AA-B467-35D7E000DDFE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30" creationId="{7D0BA926-8416-4FA1-91C1-82C2D2CC851B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31" creationId="{D29500CA-9B95-4F22-8589-FBA58949F4F9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32" creationId="{92E4F316-D95B-4774-80AC-2AE40549ED05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33" creationId="{8F94E22E-B49D-4086-A766-AA352BA36756}"/>
          </ac:spMkLst>
        </pc:spChg>
        <pc:spChg chg="add del mod">
          <ac:chgData name="Михаил Попов" userId="1ff28dec684c2c56" providerId="LiveId" clId="{BC71CEF5-766A-42F1-B1DD-5D468D69AE60}" dt="2020-10-23T14:37:26.702" v="1764" actId="478"/>
          <ac:spMkLst>
            <pc:docMk/>
            <pc:sldMk cId="210016322" sldId="483"/>
            <ac:spMk id="34" creationId="{9849EDEF-535D-47D2-A062-A846CEA15080}"/>
          </ac:spMkLst>
        </pc:spChg>
        <pc:spChg chg="add del mod">
          <ac:chgData name="Михаил Попов" userId="1ff28dec684c2c56" providerId="LiveId" clId="{BC71CEF5-766A-42F1-B1DD-5D468D69AE60}" dt="2020-10-23T14:38:38.722" v="1772" actId="21"/>
          <ac:spMkLst>
            <pc:docMk/>
            <pc:sldMk cId="210016322" sldId="483"/>
            <ac:spMk id="35" creationId="{986D3A90-7579-4DE7-84CD-E8505E4B39D6}"/>
          </ac:spMkLst>
        </pc:sp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4" creationId="{25F65543-C822-44A6-ADD8-8F25F31B7908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5" creationId="{088C5265-79C0-475D-B35B-3C9385ACBB78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6" creationId="{0E9D0185-D670-4EC1-A4D5-ECD07CB641D5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7" creationId="{DDCEA7CD-4A52-4AD3-A24E-59D8AE965819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8" creationId="{AB11458A-A187-4522-AA9C-11958CE632BA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9" creationId="{3A9008EB-9336-422B-864D-67CDD0B90FA5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0" creationId="{9D999910-99A7-4F2B-83FB-F2A39AAE3BA0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1" creationId="{95F30F09-9536-47CD-9F14-8DB68983F41B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2" creationId="{F4D01739-DBCA-40BF-BAF5-9EFF969CEED5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3" creationId="{2B835E52-EC97-42B5-B51F-E18C4A5FEBF1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4" creationId="{8E7C8546-B993-4402-A64D-8D513364C932}"/>
          </ac:cxnSpMkLst>
        </pc:cxnChg>
        <pc:cxnChg chg="add del mod">
          <ac:chgData name="Михаил Попов" userId="1ff28dec684c2c56" providerId="LiveId" clId="{BC71CEF5-766A-42F1-B1DD-5D468D69AE60}" dt="2020-10-23T14:38:38.722" v="1772" actId="21"/>
          <ac:cxnSpMkLst>
            <pc:docMk/>
            <pc:sldMk cId="210016322" sldId="483"/>
            <ac:cxnSpMk id="15" creationId="{61EEF6ED-17B0-4EAA-9D90-842227661BD3}"/>
          </ac:cxnSpMkLst>
        </pc:cxnChg>
      </pc:sldChg>
      <pc:sldChg chg="add">
        <pc:chgData name="Михаил Попов" userId="1ff28dec684c2c56" providerId="LiveId" clId="{BC71CEF5-766A-42F1-B1DD-5D468D69AE60}" dt="2020-10-23T14:42:36.666" v="1890"/>
        <pc:sldMkLst>
          <pc:docMk/>
          <pc:sldMk cId="3482518153" sldId="483"/>
        </pc:sldMkLst>
      </pc:sldChg>
      <pc:sldChg chg="addSp delSp modSp new mod modAnim">
        <pc:chgData name="Михаил Попов" userId="1ff28dec684c2c56" providerId="LiveId" clId="{BC71CEF5-766A-42F1-B1DD-5D468D69AE60}" dt="2020-10-23T15:31:04.306" v="2537" actId="20577"/>
        <pc:sldMkLst>
          <pc:docMk/>
          <pc:sldMk cId="2909304651" sldId="484"/>
        </pc:sldMkLst>
        <pc:spChg chg="del">
          <ac:chgData name="Михаил Попов" userId="1ff28dec684c2c56" providerId="LiveId" clId="{BC71CEF5-766A-42F1-B1DD-5D468D69AE60}" dt="2020-10-23T15:28:11.584" v="2157" actId="478"/>
          <ac:spMkLst>
            <pc:docMk/>
            <pc:sldMk cId="2909304651" sldId="484"/>
            <ac:spMk id="2" creationId="{E3C8E155-EF35-4313-BDA3-A5FE0F12415A}"/>
          </ac:spMkLst>
        </pc:spChg>
        <pc:spChg chg="del">
          <ac:chgData name="Михаил Попов" userId="1ff28dec684c2c56" providerId="LiveId" clId="{BC71CEF5-766A-42F1-B1DD-5D468D69AE60}" dt="2020-10-23T15:28:12.872" v="2158" actId="478"/>
          <ac:spMkLst>
            <pc:docMk/>
            <pc:sldMk cId="2909304651" sldId="484"/>
            <ac:spMk id="3" creationId="{F5BBC9CB-9975-4E6C-B923-973D2107EAF8}"/>
          </ac:spMkLst>
        </pc:spChg>
        <pc:spChg chg="add mod">
          <ac:chgData name="Михаил Попов" userId="1ff28dec684c2c56" providerId="LiveId" clId="{BC71CEF5-766A-42F1-B1DD-5D468D69AE60}" dt="2020-10-23T15:28:31.548" v="2197" actId="20577"/>
          <ac:spMkLst>
            <pc:docMk/>
            <pc:sldMk cId="2909304651" sldId="484"/>
            <ac:spMk id="4" creationId="{F0A9A536-946A-4340-91B9-26EF07CE966C}"/>
          </ac:spMkLst>
        </pc:spChg>
        <pc:spChg chg="add mod">
          <ac:chgData name="Михаил Попов" userId="1ff28dec684c2c56" providerId="LiveId" clId="{BC71CEF5-766A-42F1-B1DD-5D468D69AE60}" dt="2020-10-23T15:31:04.306" v="2537" actId="20577"/>
          <ac:spMkLst>
            <pc:docMk/>
            <pc:sldMk cId="2909304651" sldId="484"/>
            <ac:spMk id="5" creationId="{BE7D36AF-672A-4831-8649-088BFCA9D45F}"/>
          </ac:spMkLst>
        </pc:spChg>
      </pc:sldChg>
      <pc:sldChg chg="addSp delSp new mod">
        <pc:chgData name="Михаил Попов" userId="1ff28dec684c2c56" providerId="LiveId" clId="{BC71CEF5-766A-42F1-B1DD-5D468D69AE60}" dt="2020-10-23T14:55:19.359" v="1989" actId="22"/>
        <pc:sldMkLst>
          <pc:docMk/>
          <pc:sldMk cId="573686939" sldId="485"/>
        </pc:sldMkLst>
        <pc:spChg chg="del">
          <ac:chgData name="Михаил Попов" userId="1ff28dec684c2c56" providerId="LiveId" clId="{BC71CEF5-766A-42F1-B1DD-5D468D69AE60}" dt="2020-10-23T14:55:19.147" v="1988" actId="478"/>
          <ac:spMkLst>
            <pc:docMk/>
            <pc:sldMk cId="573686939" sldId="485"/>
            <ac:spMk id="2" creationId="{95AD798F-8CF7-42BB-B59B-96C86327E7CE}"/>
          </ac:spMkLst>
        </pc:spChg>
        <pc:spChg chg="del">
          <ac:chgData name="Михаил Попов" userId="1ff28dec684c2c56" providerId="LiveId" clId="{BC71CEF5-766A-42F1-B1DD-5D468D69AE60}" dt="2020-10-23T14:55:17.755" v="1987" actId="478"/>
          <ac:spMkLst>
            <pc:docMk/>
            <pc:sldMk cId="573686939" sldId="485"/>
            <ac:spMk id="3" creationId="{7A8B4063-A2AA-456F-BEFF-5A65F0905A65}"/>
          </ac:spMkLst>
        </pc:spChg>
        <pc:picChg chg="add">
          <ac:chgData name="Михаил Попов" userId="1ff28dec684c2c56" providerId="LiveId" clId="{BC71CEF5-766A-42F1-B1DD-5D468D69AE60}" dt="2020-10-23T14:55:19.359" v="1989" actId="22"/>
          <ac:picMkLst>
            <pc:docMk/>
            <pc:sldMk cId="573686939" sldId="485"/>
            <ac:picMk id="5" creationId="{D0F5C676-2B6A-4CF2-96BC-98A8E638D155}"/>
          </ac:picMkLst>
        </pc:picChg>
      </pc:sldChg>
      <pc:sldChg chg="addSp delSp modSp new mod">
        <pc:chgData name="Михаил Попов" userId="1ff28dec684c2c56" providerId="LiveId" clId="{BC71CEF5-766A-42F1-B1DD-5D468D69AE60}" dt="2020-10-23T15:00:26.910" v="2031" actId="1076"/>
        <pc:sldMkLst>
          <pc:docMk/>
          <pc:sldMk cId="1505412476" sldId="486"/>
        </pc:sldMkLst>
        <pc:spChg chg="del">
          <ac:chgData name="Михаил Попов" userId="1ff28dec684c2c56" providerId="LiveId" clId="{BC71CEF5-766A-42F1-B1DD-5D468D69AE60}" dt="2020-10-23T14:59:11.795" v="2000" actId="478"/>
          <ac:spMkLst>
            <pc:docMk/>
            <pc:sldMk cId="1505412476" sldId="486"/>
            <ac:spMk id="2" creationId="{A5E8DD3F-BE24-4634-9590-7473D6483739}"/>
          </ac:spMkLst>
        </pc:spChg>
        <pc:spChg chg="del">
          <ac:chgData name="Михаил Попов" userId="1ff28dec684c2c56" providerId="LiveId" clId="{BC71CEF5-766A-42F1-B1DD-5D468D69AE60}" dt="2020-10-23T14:59:10.178" v="1999" actId="478"/>
          <ac:spMkLst>
            <pc:docMk/>
            <pc:sldMk cId="1505412476" sldId="486"/>
            <ac:spMk id="3" creationId="{277D1D8C-DCDE-478E-B955-E2004585BD97}"/>
          </ac:spMkLst>
        </pc:spChg>
        <pc:spChg chg="add del">
          <ac:chgData name="Михаил Попов" userId="1ff28dec684c2c56" providerId="LiveId" clId="{BC71CEF5-766A-42F1-B1DD-5D468D69AE60}" dt="2020-10-23T14:59:14.614" v="2002"/>
          <ac:spMkLst>
            <pc:docMk/>
            <pc:sldMk cId="1505412476" sldId="486"/>
            <ac:spMk id="4" creationId="{4E5E9380-EBB8-4985-9062-A5A5745D907E}"/>
          </ac:spMkLst>
        </pc:spChg>
        <pc:spChg chg="add del">
          <ac:chgData name="Михаил Попов" userId="1ff28dec684c2c56" providerId="LiveId" clId="{BC71CEF5-766A-42F1-B1DD-5D468D69AE60}" dt="2020-10-23T14:59:19.658" v="2004" actId="478"/>
          <ac:spMkLst>
            <pc:docMk/>
            <pc:sldMk cId="1505412476" sldId="486"/>
            <ac:spMk id="5" creationId="{F3BE9157-838E-4B1B-B8AB-E0F5AE5C1589}"/>
          </ac:spMkLst>
        </pc:spChg>
        <pc:spChg chg="add mod">
          <ac:chgData name="Михаил Попов" userId="1ff28dec684c2c56" providerId="LiveId" clId="{BC71CEF5-766A-42F1-B1DD-5D468D69AE60}" dt="2020-10-23T15:00:15.958" v="2029" actId="20577"/>
          <ac:spMkLst>
            <pc:docMk/>
            <pc:sldMk cId="1505412476" sldId="486"/>
            <ac:spMk id="7" creationId="{B5E00836-0255-43B8-B8E3-80C9BD3A8AB0}"/>
          </ac:spMkLst>
        </pc:spChg>
        <pc:picChg chg="add mod">
          <ac:chgData name="Михаил Попов" userId="1ff28dec684c2c56" providerId="LiveId" clId="{BC71CEF5-766A-42F1-B1DD-5D468D69AE60}" dt="2020-10-23T15:00:26.910" v="2031" actId="1076"/>
          <ac:picMkLst>
            <pc:docMk/>
            <pc:sldMk cId="1505412476" sldId="486"/>
            <ac:picMk id="3078" creationId="{C7403866-D4F4-406C-99BD-CD3C3DF0CC10}"/>
          </ac:picMkLst>
        </pc:picChg>
      </pc:sldChg>
      <pc:sldChg chg="addSp delSp modSp new mod modAnim">
        <pc:chgData name="Михаил Попов" userId="1ff28dec684c2c56" providerId="LiveId" clId="{BC71CEF5-766A-42F1-B1DD-5D468D69AE60}" dt="2020-10-23T15:43:52.688" v="2683" actId="1076"/>
        <pc:sldMkLst>
          <pc:docMk/>
          <pc:sldMk cId="2372208837" sldId="487"/>
        </pc:sldMkLst>
        <pc:spChg chg="del">
          <ac:chgData name="Михаил Попов" userId="1ff28dec684c2c56" providerId="LiveId" clId="{BC71CEF5-766A-42F1-B1DD-5D468D69AE60}" dt="2020-10-23T15:20:10.641" v="2112" actId="478"/>
          <ac:spMkLst>
            <pc:docMk/>
            <pc:sldMk cId="2372208837" sldId="487"/>
            <ac:spMk id="2" creationId="{5D73DF62-F9E6-4BC8-8F6B-2D5DC80B7AEC}"/>
          </ac:spMkLst>
        </pc:spChg>
        <pc:spChg chg="del">
          <ac:chgData name="Михаил Попов" userId="1ff28dec684c2c56" providerId="LiveId" clId="{BC71CEF5-766A-42F1-B1DD-5D468D69AE60}" dt="2020-10-23T15:19:17.089" v="2102" actId="478"/>
          <ac:spMkLst>
            <pc:docMk/>
            <pc:sldMk cId="2372208837" sldId="487"/>
            <ac:spMk id="3" creationId="{A348FA0D-A2FF-4197-B44B-0939A232100A}"/>
          </ac:spMkLst>
        </pc:spChg>
        <pc:spChg chg="add mod">
          <ac:chgData name="Михаил Попов" userId="1ff28dec684c2c56" providerId="LiveId" clId="{BC71CEF5-766A-42F1-B1DD-5D468D69AE60}" dt="2020-10-23T15:20:28.501" v="2138" actId="20577"/>
          <ac:spMkLst>
            <pc:docMk/>
            <pc:sldMk cId="2372208837" sldId="487"/>
            <ac:spMk id="8" creationId="{42CC0913-E577-49D6-9D92-46C47339CD3B}"/>
          </ac:spMkLst>
        </pc:spChg>
        <pc:picChg chg="add mod">
          <ac:chgData name="Михаил Попов" userId="1ff28dec684c2c56" providerId="LiveId" clId="{BC71CEF5-766A-42F1-B1DD-5D468D69AE60}" dt="2020-10-23T15:43:52.688" v="2683" actId="1076"/>
          <ac:picMkLst>
            <pc:docMk/>
            <pc:sldMk cId="2372208837" sldId="487"/>
            <ac:picMk id="5" creationId="{5861ACF3-4E50-4A93-B602-0472E4E5B4DA}"/>
          </ac:picMkLst>
        </pc:picChg>
        <pc:picChg chg="add mod">
          <ac:chgData name="Михаил Попов" userId="1ff28dec684c2c56" providerId="LiveId" clId="{BC71CEF5-766A-42F1-B1DD-5D468D69AE60}" dt="2020-10-23T15:42:59.944" v="2678" actId="1076"/>
          <ac:picMkLst>
            <pc:docMk/>
            <pc:sldMk cId="2372208837" sldId="487"/>
            <ac:picMk id="7" creationId="{730CD988-8D7C-46BF-A513-4397BB84F85B}"/>
          </ac:picMkLst>
        </pc:picChg>
        <pc:picChg chg="add mod">
          <ac:chgData name="Михаил Попов" userId="1ff28dec684c2c56" providerId="LiveId" clId="{BC71CEF5-766A-42F1-B1DD-5D468D69AE60}" dt="2020-10-23T15:43:49.779" v="2682" actId="1076"/>
          <ac:picMkLst>
            <pc:docMk/>
            <pc:sldMk cId="2372208837" sldId="487"/>
            <ac:picMk id="9" creationId="{C86C8AD0-D1EA-47E0-92E7-C73B0E61116D}"/>
          </ac:picMkLst>
        </pc:picChg>
      </pc:sldChg>
      <pc:sldChg chg="addSp delSp modSp new mod">
        <pc:chgData name="Михаил Попов" userId="1ff28dec684c2c56" providerId="LiveId" clId="{BC71CEF5-766A-42F1-B1DD-5D468D69AE60}" dt="2020-10-23T15:26:27.044" v="2154" actId="1076"/>
        <pc:sldMkLst>
          <pc:docMk/>
          <pc:sldMk cId="714881712" sldId="488"/>
        </pc:sldMkLst>
        <pc:spChg chg="del">
          <ac:chgData name="Михаил Попов" userId="1ff28dec684c2c56" providerId="LiveId" clId="{BC71CEF5-766A-42F1-B1DD-5D468D69AE60}" dt="2020-10-23T15:26:22.215" v="2151" actId="478"/>
          <ac:spMkLst>
            <pc:docMk/>
            <pc:sldMk cId="714881712" sldId="488"/>
            <ac:spMk id="2" creationId="{0FA44F90-225A-4348-9105-3CC719B2F166}"/>
          </ac:spMkLst>
        </pc:spChg>
        <pc:spChg chg="del">
          <ac:chgData name="Михаил Попов" userId="1ff28dec684c2c56" providerId="LiveId" clId="{BC71CEF5-766A-42F1-B1DD-5D468D69AE60}" dt="2020-10-23T15:26:21.208" v="2150" actId="478"/>
          <ac:spMkLst>
            <pc:docMk/>
            <pc:sldMk cId="714881712" sldId="488"/>
            <ac:spMk id="3" creationId="{03A5CF71-349B-4FA4-9110-4D3FFFD63486}"/>
          </ac:spMkLst>
        </pc:spChg>
        <pc:picChg chg="add mod">
          <ac:chgData name="Михаил Попов" userId="1ff28dec684c2c56" providerId="LiveId" clId="{BC71CEF5-766A-42F1-B1DD-5D468D69AE60}" dt="2020-10-23T15:26:27.044" v="2154" actId="1076"/>
          <ac:picMkLst>
            <pc:docMk/>
            <pc:sldMk cId="714881712" sldId="488"/>
            <ac:picMk id="5" creationId="{172815EC-9A75-4D35-A45F-4687A16502A3}"/>
          </ac:picMkLst>
        </pc:picChg>
      </pc:sldChg>
      <pc:sldChg chg="new del">
        <pc:chgData name="Михаил Попов" userId="1ff28dec684c2c56" providerId="LiveId" clId="{BC71CEF5-766A-42F1-B1DD-5D468D69AE60}" dt="2020-10-23T15:27:22.960" v="2156" actId="47"/>
        <pc:sldMkLst>
          <pc:docMk/>
          <pc:sldMk cId="1173658164" sldId="489"/>
        </pc:sldMkLst>
      </pc:sldChg>
      <pc:sldChg chg="addSp delSp modSp new mod">
        <pc:chgData name="Михаил Попов" userId="1ff28dec684c2c56" providerId="LiveId" clId="{BC71CEF5-766A-42F1-B1DD-5D468D69AE60}" dt="2020-10-23T15:31:49.617" v="2584" actId="122"/>
        <pc:sldMkLst>
          <pc:docMk/>
          <pc:sldMk cId="1541272892" sldId="489"/>
        </pc:sldMkLst>
        <pc:spChg chg="del">
          <ac:chgData name="Михаил Попов" userId="1ff28dec684c2c56" providerId="LiveId" clId="{BC71CEF5-766A-42F1-B1DD-5D468D69AE60}" dt="2020-10-23T15:31:29.575" v="2540" actId="478"/>
          <ac:spMkLst>
            <pc:docMk/>
            <pc:sldMk cId="1541272892" sldId="489"/>
            <ac:spMk id="2" creationId="{5D266390-1BAC-452A-AAAD-D7AC82204BF8}"/>
          </ac:spMkLst>
        </pc:spChg>
        <pc:spChg chg="del">
          <ac:chgData name="Михаил Попов" userId="1ff28dec684c2c56" providerId="LiveId" clId="{BC71CEF5-766A-42F1-B1DD-5D468D69AE60}" dt="2020-10-23T15:31:28.471" v="2539" actId="478"/>
          <ac:spMkLst>
            <pc:docMk/>
            <pc:sldMk cId="1541272892" sldId="489"/>
            <ac:spMk id="3" creationId="{4E44FC32-625D-47D9-BD05-51CCE96792EC}"/>
          </ac:spMkLst>
        </pc:spChg>
        <pc:spChg chg="add mod">
          <ac:chgData name="Михаил Попов" userId="1ff28dec684c2c56" providerId="LiveId" clId="{BC71CEF5-766A-42F1-B1DD-5D468D69AE60}" dt="2020-10-23T15:31:49.617" v="2584" actId="122"/>
          <ac:spMkLst>
            <pc:docMk/>
            <pc:sldMk cId="1541272892" sldId="489"/>
            <ac:spMk id="4" creationId="{6C62C987-30AC-4D2A-8A17-B85F9402D679}"/>
          </ac:spMkLst>
        </pc:spChg>
      </pc:sldChg>
      <pc:sldChg chg="addSp delSp modSp new mod">
        <pc:chgData name="Михаил Попов" userId="1ff28dec684c2c56" providerId="LiveId" clId="{BC71CEF5-766A-42F1-B1DD-5D468D69AE60}" dt="2020-10-23T15:35:22.443" v="2613" actId="20577"/>
        <pc:sldMkLst>
          <pc:docMk/>
          <pc:sldMk cId="3696916503" sldId="490"/>
        </pc:sldMkLst>
        <pc:spChg chg="del">
          <ac:chgData name="Михаил Попов" userId="1ff28dec684c2c56" providerId="LiveId" clId="{BC71CEF5-766A-42F1-B1DD-5D468D69AE60}" dt="2020-10-23T15:34:47.311" v="2587" actId="478"/>
          <ac:spMkLst>
            <pc:docMk/>
            <pc:sldMk cId="3696916503" sldId="490"/>
            <ac:spMk id="2" creationId="{7699AB2B-4E33-4926-AD2B-399302DA04B6}"/>
          </ac:spMkLst>
        </pc:spChg>
        <pc:spChg chg="del">
          <ac:chgData name="Михаил Попов" userId="1ff28dec684c2c56" providerId="LiveId" clId="{BC71CEF5-766A-42F1-B1DD-5D468D69AE60}" dt="2020-10-23T15:34:46.808" v="2586" actId="478"/>
          <ac:spMkLst>
            <pc:docMk/>
            <pc:sldMk cId="3696916503" sldId="490"/>
            <ac:spMk id="3" creationId="{C56ACDDC-F474-41E1-BED3-42639F265882}"/>
          </ac:spMkLst>
        </pc:spChg>
        <pc:spChg chg="add mod">
          <ac:chgData name="Михаил Попов" userId="1ff28dec684c2c56" providerId="LiveId" clId="{BC71CEF5-766A-42F1-B1DD-5D468D69AE60}" dt="2020-10-23T15:35:22.443" v="2613" actId="20577"/>
          <ac:spMkLst>
            <pc:docMk/>
            <pc:sldMk cId="3696916503" sldId="490"/>
            <ac:spMk id="6" creationId="{3BFFA5CC-11FC-4E22-8626-2F0ABA5E91C7}"/>
          </ac:spMkLst>
        </pc:spChg>
        <pc:picChg chg="add mod">
          <ac:chgData name="Михаил Попов" userId="1ff28dec684c2c56" providerId="LiveId" clId="{BC71CEF5-766A-42F1-B1DD-5D468D69AE60}" dt="2020-10-23T15:35:06.030" v="2591" actId="1367"/>
          <ac:picMkLst>
            <pc:docMk/>
            <pc:sldMk cId="3696916503" sldId="490"/>
            <ac:picMk id="5" creationId="{F6898350-BAD5-4E8C-9456-7EADC8679206}"/>
          </ac:picMkLst>
        </pc:picChg>
      </pc:sldChg>
      <pc:sldChg chg="addSp delSp modSp new mod ord">
        <pc:chgData name="Михаил Попов" userId="1ff28dec684c2c56" providerId="LiveId" clId="{BC71CEF5-766A-42F1-B1DD-5D468D69AE60}" dt="2020-10-23T15:38:07.232" v="2675"/>
        <pc:sldMkLst>
          <pc:docMk/>
          <pc:sldMk cId="3783646763" sldId="491"/>
        </pc:sldMkLst>
        <pc:spChg chg="del">
          <ac:chgData name="Михаил Попов" userId="1ff28dec684c2c56" providerId="LiveId" clId="{BC71CEF5-766A-42F1-B1DD-5D468D69AE60}" dt="2020-10-23T15:35:50.575" v="2616" actId="478"/>
          <ac:spMkLst>
            <pc:docMk/>
            <pc:sldMk cId="3783646763" sldId="491"/>
            <ac:spMk id="2" creationId="{C2EC9D55-C1C0-45A6-AB38-1762E11DDEA3}"/>
          </ac:spMkLst>
        </pc:spChg>
        <pc:spChg chg="del">
          <ac:chgData name="Михаил Попов" userId="1ff28dec684c2c56" providerId="LiveId" clId="{BC71CEF5-766A-42F1-B1DD-5D468D69AE60}" dt="2020-10-23T15:35:50.031" v="2615" actId="478"/>
          <ac:spMkLst>
            <pc:docMk/>
            <pc:sldMk cId="3783646763" sldId="491"/>
            <ac:spMk id="3" creationId="{75EB35A5-7A9F-48DD-AE4D-598F689533DA}"/>
          </ac:spMkLst>
        </pc:spChg>
        <pc:spChg chg="add mod">
          <ac:chgData name="Михаил Попов" userId="1ff28dec684c2c56" providerId="LiveId" clId="{BC71CEF5-766A-42F1-B1DD-5D468D69AE60}" dt="2020-10-23T15:37:53.217" v="2669" actId="20577"/>
          <ac:spMkLst>
            <pc:docMk/>
            <pc:sldMk cId="3783646763" sldId="491"/>
            <ac:spMk id="6" creationId="{9740EB51-6B53-46CE-AAD9-7B1FC260E255}"/>
          </ac:spMkLst>
        </pc:spChg>
        <pc:picChg chg="add mod">
          <ac:chgData name="Михаил Попов" userId="1ff28dec684c2c56" providerId="LiveId" clId="{BC71CEF5-766A-42F1-B1DD-5D468D69AE60}" dt="2020-10-23T15:37:59.698" v="2671" actId="1076"/>
          <ac:picMkLst>
            <pc:docMk/>
            <pc:sldMk cId="3783646763" sldId="491"/>
            <ac:picMk id="5" creationId="{5DBBA479-B127-4193-8EE4-665503D871F7}"/>
          </ac:picMkLst>
        </pc:picChg>
      </pc:sldChg>
      <pc:sldChg chg="addSp delSp modSp new mod modAnim">
        <pc:chgData name="Михаил Попов" userId="1ff28dec684c2c56" providerId="LiveId" clId="{BC71CEF5-766A-42F1-B1DD-5D468D69AE60}" dt="2020-10-23T15:49:19.130" v="2730"/>
        <pc:sldMkLst>
          <pc:docMk/>
          <pc:sldMk cId="4137580872" sldId="492"/>
        </pc:sldMkLst>
        <pc:spChg chg="del">
          <ac:chgData name="Михаил Попов" userId="1ff28dec684c2c56" providerId="LiveId" clId="{BC71CEF5-766A-42F1-B1DD-5D468D69AE60}" dt="2020-10-23T15:46:41.431" v="2691" actId="478"/>
          <ac:spMkLst>
            <pc:docMk/>
            <pc:sldMk cId="4137580872" sldId="492"/>
            <ac:spMk id="2" creationId="{8E3956CB-C996-4080-BC84-326B6BA9BCAB}"/>
          </ac:spMkLst>
        </pc:spChg>
        <pc:spChg chg="del">
          <ac:chgData name="Михаил Попов" userId="1ff28dec684c2c56" providerId="LiveId" clId="{BC71CEF5-766A-42F1-B1DD-5D468D69AE60}" dt="2020-10-23T15:46:17.494" v="2685" actId="478"/>
          <ac:spMkLst>
            <pc:docMk/>
            <pc:sldMk cId="4137580872" sldId="492"/>
            <ac:spMk id="3" creationId="{D1B5F02B-3702-4A98-BADC-AE602AD0B705}"/>
          </ac:spMkLst>
        </pc:spChg>
        <pc:spChg chg="add mod">
          <ac:chgData name="Михаил Попов" userId="1ff28dec684c2c56" providerId="LiveId" clId="{BC71CEF5-766A-42F1-B1DD-5D468D69AE60}" dt="2020-10-23T15:46:41.691" v="2692"/>
          <ac:spMkLst>
            <pc:docMk/>
            <pc:sldMk cId="4137580872" sldId="492"/>
            <ac:spMk id="6" creationId="{82100CA4-2E2E-4967-980C-500F33123497}"/>
          </ac:spMkLst>
        </pc:spChg>
        <pc:spChg chg="add mod">
          <ac:chgData name="Михаил Попов" userId="1ff28dec684c2c56" providerId="LiveId" clId="{BC71CEF5-766A-42F1-B1DD-5D468D69AE60}" dt="2020-10-23T15:47:02.203" v="2696"/>
          <ac:spMkLst>
            <pc:docMk/>
            <pc:sldMk cId="4137580872" sldId="492"/>
            <ac:spMk id="7" creationId="{AE2F6CFD-ACD2-48FD-95D8-88BCBBFAD110}"/>
          </ac:spMkLst>
        </pc:spChg>
        <pc:spChg chg="add mod">
          <ac:chgData name="Михаил Попов" userId="1ff28dec684c2c56" providerId="LiveId" clId="{BC71CEF5-766A-42F1-B1DD-5D468D69AE60}" dt="2020-10-23T15:47:19.636" v="2700" actId="1076"/>
          <ac:spMkLst>
            <pc:docMk/>
            <pc:sldMk cId="4137580872" sldId="492"/>
            <ac:spMk id="9" creationId="{942EA4F2-CBB5-4C9B-9311-1C7D7BD3E49C}"/>
          </ac:spMkLst>
        </pc:spChg>
        <pc:spChg chg="add mod">
          <ac:chgData name="Михаил Попов" userId="1ff28dec684c2c56" providerId="LiveId" clId="{BC71CEF5-766A-42F1-B1DD-5D468D69AE60}" dt="2020-10-23T15:47:42.889" v="2712" actId="20577"/>
          <ac:spMkLst>
            <pc:docMk/>
            <pc:sldMk cId="4137580872" sldId="492"/>
            <ac:spMk id="11" creationId="{83F95BE5-C797-4907-8BB3-11E11044669B}"/>
          </ac:spMkLst>
        </pc:spChg>
        <pc:spChg chg="add mod">
          <ac:chgData name="Михаил Попов" userId="1ff28dec684c2c56" providerId="LiveId" clId="{BC71CEF5-766A-42F1-B1DD-5D468D69AE60}" dt="2020-10-23T15:48:17.890" v="2719" actId="14100"/>
          <ac:spMkLst>
            <pc:docMk/>
            <pc:sldMk cId="4137580872" sldId="492"/>
            <ac:spMk id="12" creationId="{C85EEE48-D315-46A5-A0C1-7872C72B6909}"/>
          </ac:spMkLst>
        </pc:spChg>
        <pc:spChg chg="add mod">
          <ac:chgData name="Михаил Попов" userId="1ff28dec684c2c56" providerId="LiveId" clId="{BC71CEF5-766A-42F1-B1DD-5D468D69AE60}" dt="2020-10-23T15:48:27.962" v="2721" actId="1076"/>
          <ac:spMkLst>
            <pc:docMk/>
            <pc:sldMk cId="4137580872" sldId="492"/>
            <ac:spMk id="14" creationId="{0839BFAC-5190-4A93-8CC9-51729A6AD218}"/>
          </ac:spMkLst>
        </pc:spChg>
        <pc:spChg chg="add mod">
          <ac:chgData name="Михаил Попов" userId="1ff28dec684c2c56" providerId="LiveId" clId="{BC71CEF5-766A-42F1-B1DD-5D468D69AE60}" dt="2020-10-23T15:48:45.346" v="2725" actId="14100"/>
          <ac:spMkLst>
            <pc:docMk/>
            <pc:sldMk cId="4137580872" sldId="492"/>
            <ac:spMk id="16" creationId="{A7E2A09E-3233-4D09-B88F-33B3BC7AB000}"/>
          </ac:spMkLst>
        </pc:spChg>
        <pc:picChg chg="add mod">
          <ac:chgData name="Михаил Попов" userId="1ff28dec684c2c56" providerId="LiveId" clId="{BC71CEF5-766A-42F1-B1DD-5D468D69AE60}" dt="2020-10-23T15:47:09.830" v="2698" actId="1076"/>
          <ac:picMkLst>
            <pc:docMk/>
            <pc:sldMk cId="4137580872" sldId="492"/>
            <ac:picMk id="4" creationId="{72C93BD6-3292-4F75-AE49-A3C8CCEA4DCA}"/>
          </ac:picMkLst>
        </pc:picChg>
        <pc:picChg chg="add mod">
          <ac:chgData name="Михаил Попов" userId="1ff28dec684c2c56" providerId="LiveId" clId="{BC71CEF5-766A-42F1-B1DD-5D468D69AE60}" dt="2020-10-23T15:47:09.830" v="2698" actId="1076"/>
          <ac:picMkLst>
            <pc:docMk/>
            <pc:sldMk cId="4137580872" sldId="492"/>
            <ac:picMk id="5" creationId="{5BC9CD42-F131-4AB8-9F7D-5671F6AACA6D}"/>
          </ac:picMkLst>
        </pc:picChg>
      </pc:sldChg>
      <pc:sldChg chg="addSp delSp modSp new mod modAnim">
        <pc:chgData name="Михаил Попов" userId="1ff28dec684c2c56" providerId="LiveId" clId="{BC71CEF5-766A-42F1-B1DD-5D468D69AE60}" dt="2020-10-23T15:51:42.753" v="2954" actId="20577"/>
        <pc:sldMkLst>
          <pc:docMk/>
          <pc:sldMk cId="337785553" sldId="493"/>
        </pc:sldMkLst>
        <pc:spChg chg="del">
          <ac:chgData name="Михаил Попов" userId="1ff28dec684c2c56" providerId="LiveId" clId="{BC71CEF5-766A-42F1-B1DD-5D468D69AE60}" dt="2020-10-23T15:50:09.933" v="2732" actId="478"/>
          <ac:spMkLst>
            <pc:docMk/>
            <pc:sldMk cId="337785553" sldId="493"/>
            <ac:spMk id="2" creationId="{8068B78C-B6E5-4FAE-8533-582F6A854248}"/>
          </ac:spMkLst>
        </pc:spChg>
        <pc:spChg chg="del">
          <ac:chgData name="Михаил Попов" userId="1ff28dec684c2c56" providerId="LiveId" clId="{BC71CEF5-766A-42F1-B1DD-5D468D69AE60}" dt="2020-10-23T15:50:12.405" v="2734" actId="478"/>
          <ac:spMkLst>
            <pc:docMk/>
            <pc:sldMk cId="337785553" sldId="493"/>
            <ac:spMk id="3" creationId="{BC9746CA-3E49-4C33-A3DD-2CCD36A466CE}"/>
          </ac:spMkLst>
        </pc:spChg>
        <pc:spChg chg="add mod">
          <ac:chgData name="Михаил Попов" userId="1ff28dec684c2c56" providerId="LiveId" clId="{BC71CEF5-766A-42F1-B1DD-5D468D69AE60}" dt="2020-10-23T15:50:22.106" v="2772" actId="20577"/>
          <ac:spMkLst>
            <pc:docMk/>
            <pc:sldMk cId="337785553" sldId="493"/>
            <ac:spMk id="4" creationId="{1233A491-F6A4-467E-B739-21C494D025BB}"/>
          </ac:spMkLst>
        </pc:spChg>
        <pc:spChg chg="add mod">
          <ac:chgData name="Михаил Попов" userId="1ff28dec684c2c56" providerId="LiveId" clId="{BC71CEF5-766A-42F1-B1DD-5D468D69AE60}" dt="2020-10-23T15:51:42.753" v="2954" actId="20577"/>
          <ac:spMkLst>
            <pc:docMk/>
            <pc:sldMk cId="337785553" sldId="493"/>
            <ac:spMk id="5" creationId="{E4068265-8C82-4186-8B7D-4C2E84529945}"/>
          </ac:spMkLst>
        </pc:spChg>
      </pc:sldChg>
      <pc:sldChg chg="addSp delSp modSp new mod modAnim">
        <pc:chgData name="Михаил Попов" userId="1ff28dec684c2c56" providerId="LiveId" clId="{BC71CEF5-766A-42F1-B1DD-5D468D69AE60}" dt="2020-10-23T16:11:22.135" v="3854" actId="20577"/>
        <pc:sldMkLst>
          <pc:docMk/>
          <pc:sldMk cId="1939233800" sldId="494"/>
        </pc:sldMkLst>
        <pc:spChg chg="del">
          <ac:chgData name="Михаил Попов" userId="1ff28dec684c2c56" providerId="LiveId" clId="{BC71CEF5-766A-42F1-B1DD-5D468D69AE60}" dt="2020-10-23T16:05:59.260" v="3298" actId="478"/>
          <ac:spMkLst>
            <pc:docMk/>
            <pc:sldMk cId="1939233800" sldId="494"/>
            <ac:spMk id="2" creationId="{B969D3B7-BE7D-48C0-8E9B-7D42BAE71047}"/>
          </ac:spMkLst>
        </pc:spChg>
        <pc:spChg chg="del">
          <ac:chgData name="Михаил Попов" userId="1ff28dec684c2c56" providerId="LiveId" clId="{BC71CEF5-766A-42F1-B1DD-5D468D69AE60}" dt="2020-10-23T16:05:58.724" v="3297" actId="478"/>
          <ac:spMkLst>
            <pc:docMk/>
            <pc:sldMk cId="1939233800" sldId="494"/>
            <ac:spMk id="3" creationId="{1A3FDFE0-9AC0-4B9B-8EF5-6DFCBDAE7785}"/>
          </ac:spMkLst>
        </pc:spChg>
        <pc:spChg chg="add mod">
          <ac:chgData name="Михаил Попов" userId="1ff28dec684c2c56" providerId="LiveId" clId="{BC71CEF5-766A-42F1-B1DD-5D468D69AE60}" dt="2020-10-23T16:07:23.999" v="3353" actId="20577"/>
          <ac:spMkLst>
            <pc:docMk/>
            <pc:sldMk cId="1939233800" sldId="494"/>
            <ac:spMk id="4" creationId="{D6F70053-C1F9-4666-8BB5-4889DAEA11FA}"/>
          </ac:spMkLst>
        </pc:spChg>
        <pc:spChg chg="add mod">
          <ac:chgData name="Михаил Попов" userId="1ff28dec684c2c56" providerId="LiveId" clId="{BC71CEF5-766A-42F1-B1DD-5D468D69AE60}" dt="2020-10-23T16:11:22.135" v="3854" actId="20577"/>
          <ac:spMkLst>
            <pc:docMk/>
            <pc:sldMk cId="1939233800" sldId="494"/>
            <ac:spMk id="5" creationId="{83212ED9-919B-41E1-B532-BC56D5B7C4FC}"/>
          </ac:spMkLst>
        </pc:spChg>
      </pc:sldChg>
      <pc:sldChg chg="new del">
        <pc:chgData name="Михаил Попов" userId="1ff28dec684c2c56" providerId="LiveId" clId="{BC71CEF5-766A-42F1-B1DD-5D468D69AE60}" dt="2020-10-23T16:23:54.839" v="3857" actId="47"/>
        <pc:sldMkLst>
          <pc:docMk/>
          <pc:sldMk cId="1081192246" sldId="495"/>
        </pc:sldMkLst>
      </pc:sldChg>
      <pc:sldChg chg="addSp delSp modSp add mod delAnim modAnim">
        <pc:chgData name="Михаил Попов" userId="1ff28dec684c2c56" providerId="LiveId" clId="{BC71CEF5-766A-42F1-B1DD-5D468D69AE60}" dt="2020-10-23T16:37:56.054" v="4064" actId="113"/>
        <pc:sldMkLst>
          <pc:docMk/>
          <pc:sldMk cId="2022134584" sldId="495"/>
        </pc:sldMkLst>
        <pc:spChg chg="mod">
          <ac:chgData name="Михаил Попов" userId="1ff28dec684c2c56" providerId="LiveId" clId="{BC71CEF5-766A-42F1-B1DD-5D468D69AE60}" dt="2020-10-23T16:36:14.245" v="3947" actId="20577"/>
          <ac:spMkLst>
            <pc:docMk/>
            <pc:sldMk cId="2022134584" sldId="495"/>
            <ac:spMk id="2" creationId="{00000000-0000-0000-0000-000000000000}"/>
          </ac:spMkLst>
        </pc:spChg>
        <pc:spChg chg="add mod">
          <ac:chgData name="Михаил Попов" userId="1ff28dec684c2c56" providerId="LiveId" clId="{BC71CEF5-766A-42F1-B1DD-5D468D69AE60}" dt="2020-10-23T16:37:56.054" v="4064" actId="113"/>
          <ac:spMkLst>
            <pc:docMk/>
            <pc:sldMk cId="2022134584" sldId="495"/>
            <ac:spMk id="8" creationId="{A66F19F2-54AD-4D43-A44B-28593A0D5548}"/>
          </ac:spMkLst>
        </pc:spChg>
        <pc:graphicFrameChg chg="del">
          <ac:chgData name="Михаил Попов" userId="1ff28dec684c2c56" providerId="LiveId" clId="{BC71CEF5-766A-42F1-B1DD-5D468D69AE60}" dt="2020-10-23T16:36:18.498" v="3948" actId="478"/>
          <ac:graphicFrameMkLst>
            <pc:docMk/>
            <pc:sldMk cId="2022134584" sldId="495"/>
            <ac:graphicFrameMk id="12" creationId="{FF67438C-9182-46B1-9BFD-A37AA604A9F6}"/>
          </ac:graphicFrameMkLst>
        </pc:graphicFrameChg>
        <pc:graphicFrameChg chg="del">
          <ac:chgData name="Михаил Попов" userId="1ff28dec684c2c56" providerId="LiveId" clId="{BC71CEF5-766A-42F1-B1DD-5D468D69AE60}" dt="2020-10-23T16:36:18.498" v="3948" actId="478"/>
          <ac:graphicFrameMkLst>
            <pc:docMk/>
            <pc:sldMk cId="2022134584" sldId="495"/>
            <ac:graphicFrameMk id="13" creationId="{9443C348-8044-4DCD-8777-D0DBF960B34E}"/>
          </ac:graphicFrameMkLst>
        </pc:graphicFrameChg>
        <pc:picChg chg="del">
          <ac:chgData name="Михаил Попов" userId="1ff28dec684c2c56" providerId="LiveId" clId="{BC71CEF5-766A-42F1-B1DD-5D468D69AE60}" dt="2020-10-23T16:36:18.498" v="3948" actId="478"/>
          <ac:picMkLst>
            <pc:docMk/>
            <pc:sldMk cId="2022134584" sldId="495"/>
            <ac:picMk id="6" creationId="{83FE7017-7F13-43D9-BF4A-B399B0CF122A}"/>
          </ac:picMkLst>
        </pc:picChg>
        <pc:picChg chg="del">
          <ac:chgData name="Михаил Попов" userId="1ff28dec684c2c56" providerId="LiveId" clId="{BC71CEF5-766A-42F1-B1DD-5D468D69AE60}" dt="2020-10-23T16:36:18.498" v="3948" actId="478"/>
          <ac:picMkLst>
            <pc:docMk/>
            <pc:sldMk cId="2022134584" sldId="495"/>
            <ac:picMk id="7" creationId="{67BFD3A5-09E6-4A16-A34A-2662FDF5CB12}"/>
          </ac:picMkLst>
        </pc:picChg>
        <pc:picChg chg="del">
          <ac:chgData name="Михаил Попов" userId="1ff28dec684c2c56" providerId="LiveId" clId="{BC71CEF5-766A-42F1-B1DD-5D468D69AE60}" dt="2020-10-23T16:36:18.498" v="3948" actId="478"/>
          <ac:picMkLst>
            <pc:docMk/>
            <pc:sldMk cId="2022134584" sldId="495"/>
            <ac:picMk id="14" creationId="{BFB1FE53-1243-4B13-AFD4-AEA0F0A406FD}"/>
          </ac:picMkLst>
        </pc:picChg>
      </pc:sldChg>
      <pc:sldChg chg="addSp delSp modSp new mod">
        <pc:chgData name="Михаил Попов" userId="1ff28dec684c2c56" providerId="LiveId" clId="{BC71CEF5-766A-42F1-B1DD-5D468D69AE60}" dt="2020-10-23T16:43:10.148" v="4115" actId="1076"/>
        <pc:sldMkLst>
          <pc:docMk/>
          <pc:sldMk cId="2051768950" sldId="496"/>
        </pc:sldMkLst>
        <pc:spChg chg="del">
          <ac:chgData name="Михаил Попов" userId="1ff28dec684c2c56" providerId="LiveId" clId="{BC71CEF5-766A-42F1-B1DD-5D468D69AE60}" dt="2020-10-23T16:40:49.369" v="4093" actId="478"/>
          <ac:spMkLst>
            <pc:docMk/>
            <pc:sldMk cId="2051768950" sldId="496"/>
            <ac:spMk id="2" creationId="{7B226937-7AD2-4493-AA56-79EC2746C7BF}"/>
          </ac:spMkLst>
        </pc:spChg>
        <pc:spChg chg="del">
          <ac:chgData name="Михаил Попов" userId="1ff28dec684c2c56" providerId="LiveId" clId="{BC71CEF5-766A-42F1-B1DD-5D468D69AE60}" dt="2020-10-23T16:40:50.832" v="4094" actId="478"/>
          <ac:spMkLst>
            <pc:docMk/>
            <pc:sldMk cId="2051768950" sldId="496"/>
            <ac:spMk id="3" creationId="{67C7FE3C-7220-4A52-95BD-D090713BCF98}"/>
          </ac:spMkLst>
        </pc:spChg>
        <pc:spChg chg="add mod">
          <ac:chgData name="Михаил Попов" userId="1ff28dec684c2c56" providerId="LiveId" clId="{BC71CEF5-766A-42F1-B1DD-5D468D69AE60}" dt="2020-10-23T16:40:55.035" v="4107" actId="20577"/>
          <ac:spMkLst>
            <pc:docMk/>
            <pc:sldMk cId="2051768950" sldId="496"/>
            <ac:spMk id="4" creationId="{C42863DA-23CC-469B-AABA-6D38C41888F8}"/>
          </ac:spMkLst>
        </pc:spChg>
        <pc:picChg chg="add mod">
          <ac:chgData name="Михаил Попов" userId="1ff28dec684c2c56" providerId="LiveId" clId="{BC71CEF5-766A-42F1-B1DD-5D468D69AE60}" dt="2020-10-23T16:43:10.148" v="4115" actId="1076"/>
          <ac:picMkLst>
            <pc:docMk/>
            <pc:sldMk cId="2051768950" sldId="496"/>
            <ac:picMk id="6" creationId="{285E9890-3AE1-4CC4-88EA-18A97A2FA92A}"/>
          </ac:picMkLst>
        </pc:picChg>
      </pc:sldChg>
      <pc:sldChg chg="delSp new del mod">
        <pc:chgData name="Михаил Попов" userId="1ff28dec684c2c56" providerId="LiveId" clId="{BC71CEF5-766A-42F1-B1DD-5D468D69AE60}" dt="2020-10-23T16:39:43.992" v="4070" actId="47"/>
        <pc:sldMkLst>
          <pc:docMk/>
          <pc:sldMk cId="3465469071" sldId="496"/>
        </pc:sldMkLst>
        <pc:spChg chg="del">
          <ac:chgData name="Михаил Попов" userId="1ff28dec684c2c56" providerId="LiveId" clId="{BC71CEF5-766A-42F1-B1DD-5D468D69AE60}" dt="2020-10-23T16:39:30.992" v="4067" actId="478"/>
          <ac:spMkLst>
            <pc:docMk/>
            <pc:sldMk cId="3465469071" sldId="496"/>
            <ac:spMk id="2" creationId="{FD2358B3-1732-4C31-BB7E-4234429698C2}"/>
          </ac:spMkLst>
        </pc:spChg>
        <pc:spChg chg="del">
          <ac:chgData name="Михаил Попов" userId="1ff28dec684c2c56" providerId="LiveId" clId="{BC71CEF5-766A-42F1-B1DD-5D468D69AE60}" dt="2020-10-23T16:39:30.360" v="4066" actId="478"/>
          <ac:spMkLst>
            <pc:docMk/>
            <pc:sldMk cId="3465469071" sldId="496"/>
            <ac:spMk id="3" creationId="{F98C7F73-791E-426F-988B-EE23374C2DA2}"/>
          </ac:spMkLst>
        </pc:spChg>
      </pc:sldChg>
    </pc:docChg>
  </pc:docChgLst>
  <pc:docChgLst>
    <pc:chgData name="Михаил Попов" userId="1ff28dec684c2c56" providerId="LiveId" clId="{7053599A-756C-4063-80F0-481DB8CB6B20}"/>
    <pc:docChg chg="undo custSel addSld delSld modSld sldOrd">
      <pc:chgData name="Михаил Попов" userId="1ff28dec684c2c56" providerId="LiveId" clId="{7053599A-756C-4063-80F0-481DB8CB6B20}" dt="2021-10-23T12:48:08.123" v="454"/>
      <pc:docMkLst>
        <pc:docMk/>
      </pc:docMkLst>
      <pc:sldChg chg="add">
        <pc:chgData name="Михаил Попов" userId="1ff28dec684c2c56" providerId="LiveId" clId="{7053599A-756C-4063-80F0-481DB8CB6B20}" dt="2021-10-23T12:36:44.116" v="398"/>
        <pc:sldMkLst>
          <pc:docMk/>
          <pc:sldMk cId="4058259362" sldId="314"/>
        </pc:sldMkLst>
      </pc:sldChg>
      <pc:sldChg chg="del">
        <pc:chgData name="Михаил Попов" userId="1ff28dec684c2c56" providerId="LiveId" clId="{7053599A-756C-4063-80F0-481DB8CB6B20}" dt="2021-10-22T06:45:01.167" v="98" actId="47"/>
        <pc:sldMkLst>
          <pc:docMk/>
          <pc:sldMk cId="2316558971" sldId="428"/>
        </pc:sldMkLst>
      </pc:sldChg>
      <pc:sldChg chg="addSp delSp modSp mod delAnim modAnim">
        <pc:chgData name="Михаил Попов" userId="1ff28dec684c2c56" providerId="LiveId" clId="{7053599A-756C-4063-80F0-481DB8CB6B20}" dt="2021-10-22T06:36:31.906" v="16"/>
        <pc:sldMkLst>
          <pc:docMk/>
          <pc:sldMk cId="3627251582" sldId="468"/>
        </pc:sldMkLst>
        <pc:picChg chg="del">
          <ac:chgData name="Михаил Попов" userId="1ff28dec684c2c56" providerId="LiveId" clId="{7053599A-756C-4063-80F0-481DB8CB6B20}" dt="2021-10-22T06:36:22.922" v="11" actId="478"/>
          <ac:picMkLst>
            <pc:docMk/>
            <pc:sldMk cId="3627251582" sldId="468"/>
            <ac:picMk id="4" creationId="{80E5C768-3533-4856-9AEB-5B0098007805}"/>
          </ac:picMkLst>
        </pc:picChg>
        <pc:picChg chg="add mod">
          <ac:chgData name="Михаил Попов" userId="1ff28dec684c2c56" providerId="LiveId" clId="{7053599A-756C-4063-80F0-481DB8CB6B20}" dt="2021-10-22T06:36:26.901" v="14" actId="1076"/>
          <ac:picMkLst>
            <pc:docMk/>
            <pc:sldMk cId="3627251582" sldId="468"/>
            <ac:picMk id="5" creationId="{C85F6A22-9BA2-40F3-9991-1E3E5CF38644}"/>
          </ac:picMkLst>
        </pc:picChg>
        <pc:picChg chg="del">
          <ac:chgData name="Михаил Попов" userId="1ff28dec684c2c56" providerId="LiveId" clId="{7053599A-756C-4063-80F0-481DB8CB6B20}" dt="2021-10-22T06:36:23.702" v="12" actId="478"/>
          <ac:picMkLst>
            <pc:docMk/>
            <pc:sldMk cId="3627251582" sldId="468"/>
            <ac:picMk id="6" creationId="{AB657EFF-B3D1-4500-9E4F-4A3D8DAD9C14}"/>
          </ac:picMkLst>
        </pc:picChg>
        <pc:picChg chg="add mod">
          <ac:chgData name="Михаил Попов" userId="1ff28dec684c2c56" providerId="LiveId" clId="{7053599A-756C-4063-80F0-481DB8CB6B20}" dt="2021-10-22T06:36:25.189" v="13" actId="1076"/>
          <ac:picMkLst>
            <pc:docMk/>
            <pc:sldMk cId="3627251582" sldId="468"/>
            <ac:picMk id="8" creationId="{6B52E14E-26F5-4F2A-AE22-ECF0E74F8E70}"/>
          </ac:picMkLst>
        </pc:picChg>
      </pc:sldChg>
      <pc:sldChg chg="addSp delSp modSp mod delAnim modAnim">
        <pc:chgData name="Михаил Попов" userId="1ff28dec684c2c56" providerId="LiveId" clId="{7053599A-756C-4063-80F0-481DB8CB6B20}" dt="2021-10-22T06:38:47.343" v="33"/>
        <pc:sldMkLst>
          <pc:docMk/>
          <pc:sldMk cId="3175890514" sldId="480"/>
        </pc:sldMkLst>
        <pc:picChg chg="add mod">
          <ac:chgData name="Михаил Попов" userId="1ff28dec684c2c56" providerId="LiveId" clId="{7053599A-756C-4063-80F0-481DB8CB6B20}" dt="2021-10-22T06:38:41.039" v="31" actId="1076"/>
          <ac:picMkLst>
            <pc:docMk/>
            <pc:sldMk cId="3175890514" sldId="480"/>
            <ac:picMk id="3" creationId="{76812472-9C04-4BCD-80EB-24657696A17C}"/>
          </ac:picMkLst>
        </pc:picChg>
        <pc:picChg chg="del">
          <ac:chgData name="Михаил Попов" userId="1ff28dec684c2c56" providerId="LiveId" clId="{7053599A-756C-4063-80F0-481DB8CB6B20}" dt="2021-10-22T06:38:36.170" v="27" actId="478"/>
          <ac:picMkLst>
            <pc:docMk/>
            <pc:sldMk cId="3175890514" sldId="480"/>
            <ac:picMk id="5" creationId="{09A15052-0F20-416F-9D00-C5509E32CF9D}"/>
          </ac:picMkLst>
        </pc:picChg>
        <pc:picChg chg="add mod">
          <ac:chgData name="Михаил Попов" userId="1ff28dec684c2c56" providerId="LiveId" clId="{7053599A-756C-4063-80F0-481DB8CB6B20}" dt="2021-10-22T06:38:39.887" v="30" actId="1076"/>
          <ac:picMkLst>
            <pc:docMk/>
            <pc:sldMk cId="3175890514" sldId="480"/>
            <ac:picMk id="7" creationId="{B32ADEAD-3971-458E-AE44-0F489FB6D875}"/>
          </ac:picMkLst>
        </pc:picChg>
        <pc:picChg chg="del">
          <ac:chgData name="Михаил Попов" userId="1ff28dec684c2c56" providerId="LiveId" clId="{7053599A-756C-4063-80F0-481DB8CB6B20}" dt="2021-10-22T06:38:36.691" v="28" actId="478"/>
          <ac:picMkLst>
            <pc:docMk/>
            <pc:sldMk cId="3175890514" sldId="480"/>
            <ac:picMk id="8" creationId="{954154D5-87AC-4583-B9B1-A47A1A8D5FAB}"/>
          </ac:picMkLst>
        </pc:picChg>
      </pc:sldChg>
      <pc:sldChg chg="addSp delSp modSp mod addAnim delAnim modAnim">
        <pc:chgData name="Михаил Попов" userId="1ff28dec684c2c56" providerId="LiveId" clId="{7053599A-756C-4063-80F0-481DB8CB6B20}" dt="2021-10-22T06:40:13.806" v="50"/>
        <pc:sldMkLst>
          <pc:docMk/>
          <pc:sldMk cId="3716608727" sldId="481"/>
        </pc:sldMkLst>
        <pc:spChg chg="mod topLvl">
          <ac:chgData name="Михаил Попов" userId="1ff28dec684c2c56" providerId="LiveId" clId="{7053599A-756C-4063-80F0-481DB8CB6B20}" dt="2021-10-22T06:39:50.225" v="47" actId="164"/>
          <ac:spMkLst>
            <pc:docMk/>
            <pc:sldMk cId="3716608727" sldId="481"/>
            <ac:spMk id="9" creationId="{CBBE0AF3-A05A-4106-878B-F381F0249DF1}"/>
          </ac:spMkLst>
        </pc:spChg>
        <pc:spChg chg="mod topLvl">
          <ac:chgData name="Михаил Попов" userId="1ff28dec684c2c56" providerId="LiveId" clId="{7053599A-756C-4063-80F0-481DB8CB6B20}" dt="2021-10-22T06:39:53.984" v="48" actId="164"/>
          <ac:spMkLst>
            <pc:docMk/>
            <pc:sldMk cId="3716608727" sldId="481"/>
            <ac:spMk id="11" creationId="{A4FF286E-BA14-4A63-BE98-5CBF0C2C28DE}"/>
          </ac:spMkLst>
        </pc:spChg>
        <pc:grpChg chg="add mod">
          <ac:chgData name="Михаил Попов" userId="1ff28dec684c2c56" providerId="LiveId" clId="{7053599A-756C-4063-80F0-481DB8CB6B20}" dt="2021-10-22T06:39:50.225" v="47" actId="164"/>
          <ac:grpSpMkLst>
            <pc:docMk/>
            <pc:sldMk cId="3716608727" sldId="481"/>
            <ac:grpSpMk id="10" creationId="{31120582-B8BC-46F5-9111-F0975019A6CA}"/>
          </ac:grpSpMkLst>
        </pc:grpChg>
        <pc:grpChg chg="add del">
          <ac:chgData name="Михаил Попов" userId="1ff28dec684c2c56" providerId="LiveId" clId="{7053599A-756C-4063-80F0-481DB8CB6B20}" dt="2021-10-22T06:39:13.548" v="36" actId="478"/>
          <ac:grpSpMkLst>
            <pc:docMk/>
            <pc:sldMk cId="3716608727" sldId="481"/>
            <ac:grpSpMk id="12" creationId="{AC1A025D-64FA-48E0-900D-F574EBCB861B}"/>
          </ac:grpSpMkLst>
        </pc:grpChg>
        <pc:grpChg chg="del">
          <ac:chgData name="Михаил Попов" userId="1ff28dec684c2c56" providerId="LiveId" clId="{7053599A-756C-4063-80F0-481DB8CB6B20}" dt="2021-10-22T06:39:33.395" v="42" actId="478"/>
          <ac:grpSpMkLst>
            <pc:docMk/>
            <pc:sldMk cId="3716608727" sldId="481"/>
            <ac:grpSpMk id="13" creationId="{0DC15726-69B5-44CE-BE87-F9F1EECDAB4F}"/>
          </ac:grpSpMkLst>
        </pc:grpChg>
        <pc:grpChg chg="add mod">
          <ac:chgData name="Михаил Попов" userId="1ff28dec684c2c56" providerId="LiveId" clId="{7053599A-756C-4063-80F0-481DB8CB6B20}" dt="2021-10-22T06:39:53.984" v="48" actId="164"/>
          <ac:grpSpMkLst>
            <pc:docMk/>
            <pc:sldMk cId="3716608727" sldId="481"/>
            <ac:grpSpMk id="14" creationId="{D5E10D70-4FF7-48F1-A566-8FDB67C9F85D}"/>
          </ac:grpSpMkLst>
        </pc:grpChg>
        <pc:picChg chg="del topLvl">
          <ac:chgData name="Михаил Попов" userId="1ff28dec684c2c56" providerId="LiveId" clId="{7053599A-756C-4063-80F0-481DB8CB6B20}" dt="2021-10-22T06:39:13.548" v="36" actId="478"/>
          <ac:picMkLst>
            <pc:docMk/>
            <pc:sldMk cId="3716608727" sldId="481"/>
            <ac:picMk id="3" creationId="{1D7B1CCF-24AE-49CE-84D3-8C873242EDCB}"/>
          </ac:picMkLst>
        </pc:picChg>
        <pc:picChg chg="del topLvl">
          <ac:chgData name="Михаил Попов" userId="1ff28dec684c2c56" providerId="LiveId" clId="{7053599A-756C-4063-80F0-481DB8CB6B20}" dt="2021-10-22T06:39:33.395" v="42" actId="478"/>
          <ac:picMkLst>
            <pc:docMk/>
            <pc:sldMk cId="3716608727" sldId="481"/>
            <ac:picMk id="4" creationId="{7F69CE77-B2EB-4DDC-9BD4-20B756AB141B}"/>
          </ac:picMkLst>
        </pc:picChg>
        <pc:picChg chg="add mod">
          <ac:chgData name="Михаил Попов" userId="1ff28dec684c2c56" providerId="LiveId" clId="{7053599A-756C-4063-80F0-481DB8CB6B20}" dt="2021-10-22T06:39:50.225" v="47" actId="164"/>
          <ac:picMkLst>
            <pc:docMk/>
            <pc:sldMk cId="3716608727" sldId="481"/>
            <ac:picMk id="5" creationId="{FD8F4451-0EF7-4DF4-97B1-37C6AA988B89}"/>
          </ac:picMkLst>
        </pc:picChg>
        <pc:picChg chg="add mod">
          <ac:chgData name="Михаил Попов" userId="1ff28dec684c2c56" providerId="LiveId" clId="{7053599A-756C-4063-80F0-481DB8CB6B20}" dt="2021-10-22T06:39:53.984" v="48" actId="164"/>
          <ac:picMkLst>
            <pc:docMk/>
            <pc:sldMk cId="3716608727" sldId="481"/>
            <ac:picMk id="8" creationId="{246254CA-9133-46EA-94CF-738A14B5D152}"/>
          </ac:picMkLst>
        </pc:picChg>
      </pc:sldChg>
      <pc:sldChg chg="ord">
        <pc:chgData name="Михаил Попов" userId="1ff28dec684c2c56" providerId="LiveId" clId="{7053599A-756C-4063-80F0-481DB8CB6B20}" dt="2021-10-23T12:35:30.309" v="392"/>
        <pc:sldMkLst>
          <pc:docMk/>
          <pc:sldMk cId="1505412476" sldId="486"/>
        </pc:sldMkLst>
      </pc:sldChg>
      <pc:sldChg chg="ord">
        <pc:chgData name="Михаил Попов" userId="1ff28dec684c2c56" providerId="LiveId" clId="{7053599A-756C-4063-80F0-481DB8CB6B20}" dt="2021-10-23T12:35:38.458" v="394"/>
        <pc:sldMkLst>
          <pc:docMk/>
          <pc:sldMk cId="2372208837" sldId="487"/>
        </pc:sldMkLst>
      </pc:sldChg>
      <pc:sldChg chg="addSp modSp mod modAnim">
        <pc:chgData name="Михаил Попов" userId="1ff28dec684c2c56" providerId="LiveId" clId="{7053599A-756C-4063-80F0-481DB8CB6B20}" dt="2021-10-22T06:41:01.863" v="63" actId="1036"/>
        <pc:sldMkLst>
          <pc:docMk/>
          <pc:sldMk cId="3696916503" sldId="490"/>
        </pc:sldMkLst>
        <pc:cxnChg chg="add mod">
          <ac:chgData name="Михаил Попов" userId="1ff28dec684c2c56" providerId="LiveId" clId="{7053599A-756C-4063-80F0-481DB8CB6B20}" dt="2021-10-22T06:41:01.863" v="63" actId="1036"/>
          <ac:cxnSpMkLst>
            <pc:docMk/>
            <pc:sldMk cId="3696916503" sldId="490"/>
            <ac:cxnSpMk id="3" creationId="{E241412F-A7A3-45F4-BEE2-5FB4EA63E0BB}"/>
          </ac:cxnSpMkLst>
        </pc:cxnChg>
      </pc:sldChg>
      <pc:sldChg chg="addSp delSp modSp mod">
        <pc:chgData name="Михаил Попов" userId="1ff28dec684c2c56" providerId="LiveId" clId="{7053599A-756C-4063-80F0-481DB8CB6B20}" dt="2021-10-22T06:35:18.307" v="5" actId="1076"/>
        <pc:sldMkLst>
          <pc:docMk/>
          <pc:sldMk cId="3783646763" sldId="491"/>
        </pc:sldMkLst>
        <pc:picChg chg="add mod">
          <ac:chgData name="Михаил Попов" userId="1ff28dec684c2c56" providerId="LiveId" clId="{7053599A-756C-4063-80F0-481DB8CB6B20}" dt="2021-10-22T06:35:18.307" v="5" actId="1076"/>
          <ac:picMkLst>
            <pc:docMk/>
            <pc:sldMk cId="3783646763" sldId="491"/>
            <ac:picMk id="3" creationId="{FBD1A637-FFE0-45C7-9F52-5E35DE0A5525}"/>
          </ac:picMkLst>
        </pc:picChg>
        <pc:picChg chg="del">
          <ac:chgData name="Михаил Попов" userId="1ff28dec684c2c56" providerId="LiveId" clId="{7053599A-756C-4063-80F0-481DB8CB6B20}" dt="2021-10-22T06:35:15.338" v="4" actId="478"/>
          <ac:picMkLst>
            <pc:docMk/>
            <pc:sldMk cId="3783646763" sldId="491"/>
            <ac:picMk id="5" creationId="{5DBBA479-B127-4193-8EE4-665503D871F7}"/>
          </ac:picMkLst>
        </pc:picChg>
      </pc:sldChg>
      <pc:sldChg chg="ord">
        <pc:chgData name="Михаил Попов" userId="1ff28dec684c2c56" providerId="LiveId" clId="{7053599A-756C-4063-80F0-481DB8CB6B20}" dt="2021-10-23T12:35:40.374" v="396"/>
        <pc:sldMkLst>
          <pc:docMk/>
          <pc:sldMk cId="2051768950" sldId="496"/>
        </pc:sldMkLst>
      </pc:sldChg>
      <pc:sldChg chg="modSp add mod">
        <pc:chgData name="Михаил Попов" userId="1ff28dec684c2c56" providerId="LiveId" clId="{7053599A-756C-4063-80F0-481DB8CB6B20}" dt="2021-10-22T06:44:56.744" v="97" actId="20577"/>
        <pc:sldMkLst>
          <pc:docMk/>
          <pc:sldMk cId="4166610191" sldId="497"/>
        </pc:sldMkLst>
        <pc:spChg chg="mod">
          <ac:chgData name="Михаил Попов" userId="1ff28dec684c2c56" providerId="LiveId" clId="{7053599A-756C-4063-80F0-481DB8CB6B20}" dt="2021-10-22T06:44:56.744" v="97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delSp modSp mod delAnim modAnim">
        <pc:chgData name="Михаил Попов" userId="1ff28dec684c2c56" providerId="LiveId" clId="{7053599A-756C-4063-80F0-481DB8CB6B20}" dt="2021-10-23T12:25:06.559" v="390" actId="207"/>
        <pc:sldMkLst>
          <pc:docMk/>
          <pc:sldMk cId="3862733750" sldId="498"/>
        </pc:sldMkLst>
        <pc:spChg chg="mod">
          <ac:chgData name="Михаил Попов" userId="1ff28dec684c2c56" providerId="LiveId" clId="{7053599A-756C-4063-80F0-481DB8CB6B20}" dt="2021-10-23T12:16:03.619" v="110" actId="20577"/>
          <ac:spMkLst>
            <pc:docMk/>
            <pc:sldMk cId="3862733750" sldId="498"/>
            <ac:spMk id="2" creationId="{00000000-0000-0000-0000-000000000000}"/>
          </ac:spMkLst>
        </pc:spChg>
        <pc:spChg chg="mod">
          <ac:chgData name="Михаил Попов" userId="1ff28dec684c2c56" providerId="LiveId" clId="{7053599A-756C-4063-80F0-481DB8CB6B20}" dt="2021-10-23T12:18:05.203" v="181" actId="5793"/>
          <ac:spMkLst>
            <pc:docMk/>
            <pc:sldMk cId="3862733750" sldId="498"/>
            <ac:spMk id="4" creationId="{4E63BAA7-5177-45B8-A8DC-84095CCB7A4E}"/>
          </ac:spMkLst>
        </pc:spChg>
        <pc:spChg chg="mod">
          <ac:chgData name="Михаил Попов" userId="1ff28dec684c2c56" providerId="LiveId" clId="{7053599A-756C-4063-80F0-481DB8CB6B20}" dt="2021-10-23T12:25:06.559" v="390" actId="207"/>
          <ac:spMkLst>
            <pc:docMk/>
            <pc:sldMk cId="3862733750" sldId="498"/>
            <ac:spMk id="6" creationId="{1B83F4E6-A91A-464A-836B-7D27AA0A7A9B}"/>
          </ac:spMkLst>
        </pc:spChg>
        <pc:spChg chg="del">
          <ac:chgData name="Михаил Попов" userId="1ff28dec684c2c56" providerId="LiveId" clId="{7053599A-756C-4063-80F0-481DB8CB6B20}" dt="2021-10-23T12:18:19.649" v="186" actId="478"/>
          <ac:spMkLst>
            <pc:docMk/>
            <pc:sldMk cId="3862733750" sldId="498"/>
            <ac:spMk id="8" creationId="{E18A217F-C445-4F95-9015-0A330A4134CF}"/>
          </ac:spMkLst>
        </pc:spChg>
        <pc:spChg chg="mod">
          <ac:chgData name="Михаил Попов" userId="1ff28dec684c2c56" providerId="LiveId" clId="{7053599A-756C-4063-80F0-481DB8CB6B20}" dt="2021-10-23T12:18:12.451" v="185" actId="20577"/>
          <ac:spMkLst>
            <pc:docMk/>
            <pc:sldMk cId="3862733750" sldId="498"/>
            <ac:spMk id="12" creationId="{19AC1716-476F-4D79-A27D-C24FD28FA4DF}"/>
          </ac:spMkLst>
        </pc:spChg>
        <pc:spChg chg="del">
          <ac:chgData name="Михаил Попов" userId="1ff28dec684c2c56" providerId="LiveId" clId="{7053599A-756C-4063-80F0-481DB8CB6B20}" dt="2021-10-23T12:18:19.649" v="186" actId="478"/>
          <ac:spMkLst>
            <pc:docMk/>
            <pc:sldMk cId="3862733750" sldId="498"/>
            <ac:spMk id="14" creationId="{FAC0B154-E36C-4B14-A6D3-99FC42BB12B6}"/>
          </ac:spMkLst>
        </pc:spChg>
      </pc:sldChg>
      <pc:sldChg chg="addSp delSp modSp new mod modAnim">
        <pc:chgData name="Михаил Попов" userId="1ff28dec684c2c56" providerId="LiveId" clId="{7053599A-756C-4063-80F0-481DB8CB6B20}" dt="2021-10-23T12:48:08.123" v="454"/>
        <pc:sldMkLst>
          <pc:docMk/>
          <pc:sldMk cId="1654481282" sldId="499"/>
        </pc:sldMkLst>
        <pc:spChg chg="del">
          <ac:chgData name="Михаил Попов" userId="1ff28dec684c2c56" providerId="LiveId" clId="{7053599A-756C-4063-80F0-481DB8CB6B20}" dt="2021-10-23T12:47:43.880" v="415" actId="478"/>
          <ac:spMkLst>
            <pc:docMk/>
            <pc:sldMk cId="1654481282" sldId="499"/>
            <ac:spMk id="2" creationId="{23B0E1E8-179A-47EF-AF16-854AC7B07291}"/>
          </ac:spMkLst>
        </pc:spChg>
        <pc:spChg chg="del">
          <ac:chgData name="Михаил Попов" userId="1ff28dec684c2c56" providerId="LiveId" clId="{7053599A-756C-4063-80F0-481DB8CB6B20}" dt="2021-10-23T12:46:34.820" v="401" actId="478"/>
          <ac:spMkLst>
            <pc:docMk/>
            <pc:sldMk cId="1654481282" sldId="499"/>
            <ac:spMk id="3" creationId="{DFBB5CD7-F774-4C9C-AF7D-9B134CA0087F}"/>
          </ac:spMkLst>
        </pc:spChg>
        <pc:spChg chg="add mod">
          <ac:chgData name="Михаил Попов" userId="1ff28dec684c2c56" providerId="LiveId" clId="{7053599A-756C-4063-80F0-481DB8CB6B20}" dt="2021-10-23T12:47:57.496" v="452" actId="20577"/>
          <ac:spMkLst>
            <pc:docMk/>
            <pc:sldMk cId="1654481282" sldId="499"/>
            <ac:spMk id="11" creationId="{76DFA632-7347-4229-908B-E863EC95068E}"/>
          </ac:spMkLst>
        </pc:spChg>
        <pc:picChg chg="add mod modCrop">
          <ac:chgData name="Михаил Попов" userId="1ff28dec684c2c56" providerId="LiveId" clId="{7053599A-756C-4063-80F0-481DB8CB6B20}" dt="2021-10-23T12:47:05.701" v="408" actId="1076"/>
          <ac:picMkLst>
            <pc:docMk/>
            <pc:sldMk cId="1654481282" sldId="499"/>
            <ac:picMk id="5" creationId="{6CF14575-7AAE-4635-B8A7-7D5A74FD7B91}"/>
          </ac:picMkLst>
        </pc:picChg>
        <pc:picChg chg="add mod modCrop">
          <ac:chgData name="Михаил Попов" userId="1ff28dec684c2c56" providerId="LiveId" clId="{7053599A-756C-4063-80F0-481DB8CB6B20}" dt="2021-10-23T12:47:07.484" v="409" actId="1076"/>
          <ac:picMkLst>
            <pc:docMk/>
            <pc:sldMk cId="1654481282" sldId="499"/>
            <ac:picMk id="6" creationId="{5DEC92B7-C69C-44FA-82F4-FB363A2C38E5}"/>
          </ac:picMkLst>
        </pc:picChg>
        <pc:picChg chg="add del mod">
          <ac:chgData name="Михаил Попов" userId="1ff28dec684c2c56" providerId="LiveId" clId="{7053599A-756C-4063-80F0-481DB8CB6B20}" dt="2021-10-23T12:47:37.527" v="412" actId="478"/>
          <ac:picMkLst>
            <pc:docMk/>
            <pc:sldMk cId="1654481282" sldId="499"/>
            <ac:picMk id="8" creationId="{000D883C-FD65-4B94-831E-6C0976224223}"/>
          </ac:picMkLst>
        </pc:picChg>
        <pc:picChg chg="add mod">
          <ac:chgData name="Михаил Попов" userId="1ff28dec684c2c56" providerId="LiveId" clId="{7053599A-756C-4063-80F0-481DB8CB6B20}" dt="2021-10-23T12:47:40.742" v="414" actId="1076"/>
          <ac:picMkLst>
            <pc:docMk/>
            <pc:sldMk cId="1654481282" sldId="499"/>
            <ac:picMk id="10" creationId="{C100550D-5D11-4210-859F-806DC5E14703}"/>
          </ac:picMkLst>
        </pc:picChg>
      </pc:sldChg>
      <pc:sldChg chg="new del">
        <pc:chgData name="Михаил Попов" userId="1ff28dec684c2c56" providerId="LiveId" clId="{7053599A-756C-4063-80F0-481DB8CB6B20}" dt="2021-10-23T12:36:45.829" v="399" actId="47"/>
        <pc:sldMkLst>
          <pc:docMk/>
          <pc:sldMk cId="3705938855" sldId="4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Критерии </a:t>
            </a:r>
            <a:r>
              <a:rPr lang="ru-RU" dirty="0" err="1"/>
              <a:t>бернштайна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00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11. Конфликты конвейерных систем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81906-CFC9-4295-9201-96A17573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77"/>
          <a:stretch/>
        </p:blipFill>
        <p:spPr>
          <a:xfrm>
            <a:off x="544001" y="2417197"/>
            <a:ext cx="6004981" cy="230549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3A4758-315D-4594-AEEC-1864383C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9503FF7-052D-41E7-8D07-2D066923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Расфазировка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99883-7841-40A9-AEB8-9E11F406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41"/>
          <a:stretch/>
        </p:blipFill>
        <p:spPr>
          <a:xfrm>
            <a:off x="6377592" y="2746899"/>
            <a:ext cx="4770137" cy="1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AFD740-3891-4521-9EFE-720EDA9E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11" y="1635125"/>
            <a:ext cx="6762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A66BE7C-2072-47A1-9AE9-9B431FFC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Линии тактирования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456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F417F-B2A6-4E3B-8A39-84449E95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92" y="2487276"/>
            <a:ext cx="4613308" cy="284805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C0C3D4-580D-4067-8CCA-F23867BE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405825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s1, s2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t4, t2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199F7-9E25-42A3-82E1-E51C44A11FFB}"/>
                  </a:ext>
                </a:extLst>
              </p:cNvPr>
              <p:cNvSpPr txBox="1"/>
              <p:nvPr/>
            </p:nvSpPr>
            <p:spPr>
              <a:xfrm>
                <a:off x="500062" y="4534459"/>
                <a:ext cx="11191875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𝑝𝑖𝑝𝑒𝑙𝑖𝑛𝑒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𝑝𝑖𝑝𝑒𝑙𝑖𝑛𝑒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𝐷𝐻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199F7-9E25-42A3-82E1-E51C44A1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4534459"/>
                <a:ext cx="11191875" cy="464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AD85EC0-E0A5-4E5B-A194-CF57A8F7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61033"/>
              </p:ext>
            </p:extLst>
          </p:nvPr>
        </p:nvGraphicFramePr>
        <p:xfrm>
          <a:off x="3407953" y="1818544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116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BFD7DB4-3347-4C31-A5D2-6D694C55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781620"/>
              </p:ext>
            </p:extLst>
          </p:nvPr>
        </p:nvGraphicFramePr>
        <p:xfrm>
          <a:off x="4257123" y="231275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1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31287B3-F622-4E57-839F-A424A9497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14846"/>
              </p:ext>
            </p:extLst>
          </p:nvPr>
        </p:nvGraphicFramePr>
        <p:xfrm>
          <a:off x="3407953" y="3020643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E66E1A0-4DDD-4C31-9B5E-12B0BD2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4908"/>
              </p:ext>
            </p:extLst>
          </p:nvPr>
        </p:nvGraphicFramePr>
        <p:xfrm>
          <a:off x="4257123" y="352121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399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00BE118-D34E-467A-B618-7DEA122F6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22961"/>
              </p:ext>
            </p:extLst>
          </p:nvPr>
        </p:nvGraphicFramePr>
        <p:xfrm>
          <a:off x="3407953" y="4222307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03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9977AFDE-0238-41CE-B735-5D28D3D79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36116"/>
              </p:ext>
            </p:extLst>
          </p:nvPr>
        </p:nvGraphicFramePr>
        <p:xfrm>
          <a:off x="4257123" y="4722881"/>
          <a:ext cx="423256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512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846512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1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C1C35E-AF90-442C-990A-84CF62250641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88B949A-53F6-415F-8DE4-1C776BFC34F4}"/>
              </a:ext>
            </a:extLst>
          </p:cNvPr>
          <p:cNvSpPr/>
          <p:nvPr/>
        </p:nvSpPr>
        <p:spPr>
          <a:xfrm>
            <a:off x="2164797" y="1706622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DC4730C-5A1C-4207-9393-8AFEF42B5EA1}"/>
              </a:ext>
            </a:extLst>
          </p:cNvPr>
          <p:cNvSpPr/>
          <p:nvPr/>
        </p:nvSpPr>
        <p:spPr>
          <a:xfrm>
            <a:off x="1957692" y="218796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01DE11-5185-4614-A8BD-F2244E8F3A3E}"/>
              </a:ext>
            </a:extLst>
          </p:cNvPr>
          <p:cNvSpPr/>
          <p:nvPr/>
        </p:nvSpPr>
        <p:spPr>
          <a:xfrm>
            <a:off x="2160053" y="2941592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D37A90-7918-4748-BFC1-BBD08C91F5DA}"/>
              </a:ext>
            </a:extLst>
          </p:cNvPr>
          <p:cNvSpPr/>
          <p:nvPr/>
        </p:nvSpPr>
        <p:spPr>
          <a:xfrm>
            <a:off x="1957692" y="3430128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C50353-B50D-46CB-B69F-3CF39B8C85B3}"/>
              </a:ext>
            </a:extLst>
          </p:cNvPr>
          <p:cNvSpPr/>
          <p:nvPr/>
        </p:nvSpPr>
        <p:spPr>
          <a:xfrm>
            <a:off x="2160053" y="4131218"/>
            <a:ext cx="301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30E7012-4428-450E-99BD-AD020060BAE1}"/>
              </a:ext>
            </a:extLst>
          </p:cNvPr>
          <p:cNvSpPr/>
          <p:nvPr/>
        </p:nvSpPr>
        <p:spPr>
          <a:xfrm>
            <a:off x="1957692" y="4631792"/>
            <a:ext cx="58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dia New" panose="020B0304020202020204" pitchFamily="34" charset="-34"/>
                <a:cs typeface="Cordia New" panose="020B0304020202020204" pitchFamily="34" charset="-34"/>
              </a:rPr>
              <a:t>k+1</a:t>
            </a:r>
            <a:endParaRPr lang="ru-RU" sz="2800" dirty="0">
              <a:cs typeface="Cordia New" panose="020B0304020202020204" pitchFamily="34" charset="-34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443434-FA91-4E3C-A0C0-2065810CA99F}"/>
              </a:ext>
            </a:extLst>
          </p:cNvPr>
          <p:cNvSpPr/>
          <p:nvPr/>
        </p:nvSpPr>
        <p:spPr>
          <a:xfrm>
            <a:off x="8938480" y="1675844"/>
            <a:ext cx="2939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read after write</a:t>
            </a:r>
            <a:endParaRPr lang="ru-RU" sz="3200" dirty="0">
              <a:cs typeface="Cordia New" panose="020B0304020202020204" pitchFamily="34" charset="-3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18F76CE-3ECD-4271-9D7F-0508F6416F39}"/>
              </a:ext>
            </a:extLst>
          </p:cNvPr>
          <p:cNvSpPr/>
          <p:nvPr/>
        </p:nvSpPr>
        <p:spPr>
          <a:xfrm>
            <a:off x="8938480" y="2910814"/>
            <a:ext cx="2939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write after read</a:t>
            </a:r>
            <a:endParaRPr lang="ru-RU" sz="3200" dirty="0">
              <a:cs typeface="Cordia New" panose="020B0304020202020204" pitchFamily="34" charset="-3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5E9890-531B-4E7F-A588-7FEB185C1522}"/>
              </a:ext>
            </a:extLst>
          </p:cNvPr>
          <p:cNvSpPr/>
          <p:nvPr/>
        </p:nvSpPr>
        <p:spPr>
          <a:xfrm>
            <a:off x="8938479" y="4100440"/>
            <a:ext cx="3026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rdia New" panose="020B0304020202020204" pitchFamily="34" charset="-34"/>
                <a:cs typeface="Cordia New" panose="020B0304020202020204" pitchFamily="34" charset="-34"/>
              </a:rPr>
              <a:t>write after write</a:t>
            </a:r>
            <a:endParaRPr lang="ru-RU" sz="3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D8D8E2-F066-4CDA-85BF-24F0E3142468}"/>
              </a:ext>
            </a:extLst>
          </p:cNvPr>
          <p:cNvSpPr/>
          <p:nvPr/>
        </p:nvSpPr>
        <p:spPr>
          <a:xfrm>
            <a:off x="8938480" y="2095629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RAW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35CFBA3-17CB-4F49-B1E1-5D1C43B53AC1}"/>
              </a:ext>
            </a:extLst>
          </p:cNvPr>
          <p:cNvSpPr/>
          <p:nvPr/>
        </p:nvSpPr>
        <p:spPr>
          <a:xfrm>
            <a:off x="8938479" y="3337795"/>
            <a:ext cx="96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WAR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A92021-8F26-480E-B417-733D6E445E34}"/>
              </a:ext>
            </a:extLst>
          </p:cNvPr>
          <p:cNvSpPr/>
          <p:nvPr/>
        </p:nvSpPr>
        <p:spPr>
          <a:xfrm>
            <a:off x="8938479" y="4539277"/>
            <a:ext cx="1043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WAW</a:t>
            </a:r>
            <a:endParaRPr lang="ru-RU" sz="4000" b="1" dirty="0">
              <a:cs typeface="Cordia New" panose="020B0304020202020204" pitchFamily="34" charset="-34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00470650-241F-4C48-85EB-0C500739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8817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C93BD6-3292-4F75-AE49-A3C8CCEA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7" y="2848927"/>
            <a:ext cx="8741093" cy="5800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CD42-F131-4AB8-9F7D-5671F6AA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6" y="3839406"/>
            <a:ext cx="8741093" cy="58007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100CA4-2E2E-4967-980C-500F3312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F6CFD-ACD2-48FD-95D8-88BCBBFAD110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42EA4F2-CBB5-4C9B-9311-1C7D7BD3E49C}"/>
              </a:ext>
            </a:extLst>
          </p:cNvPr>
          <p:cNvSpPr txBox="1">
            <a:spLocks/>
          </p:cNvSpPr>
          <p:nvPr/>
        </p:nvSpPr>
        <p:spPr>
          <a:xfrm>
            <a:off x="190500" y="292036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F95BE5-C797-4907-8BB3-11E11044669B}"/>
              </a:ext>
            </a:extLst>
          </p:cNvPr>
          <p:cNvSpPr txBox="1">
            <a:spLocks/>
          </p:cNvSpPr>
          <p:nvPr/>
        </p:nvSpPr>
        <p:spPr>
          <a:xfrm>
            <a:off x="190500" y="391084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85EEE48-D315-46A5-A0C1-7872C72B6909}"/>
              </a:ext>
            </a:extLst>
          </p:cNvPr>
          <p:cNvSpPr/>
          <p:nvPr/>
        </p:nvSpPr>
        <p:spPr>
          <a:xfrm>
            <a:off x="7438291" y="2848927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839BFAC-5190-4A93-8CC9-51729A6AD218}"/>
              </a:ext>
            </a:extLst>
          </p:cNvPr>
          <p:cNvSpPr/>
          <p:nvPr/>
        </p:nvSpPr>
        <p:spPr>
          <a:xfrm>
            <a:off x="4328745" y="3839405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7E2A09E-3233-4D09-B88F-33B3BC7AB000}"/>
              </a:ext>
            </a:extLst>
          </p:cNvPr>
          <p:cNvSpPr/>
          <p:nvPr/>
        </p:nvSpPr>
        <p:spPr>
          <a:xfrm>
            <a:off x="5542085" y="3839404"/>
            <a:ext cx="1192824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5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33A491-F6A4-467E-B739-21C494D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Минимизация конфликтов по данным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4068265-8C82-4186-8B7D-4C2E8452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пузырька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результата (продвижение результата)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Внеочередное исполнение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Сортировка команд на этапе компиляции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EE04A-9ACF-4518-8126-76367510A3A6}"/>
              </a:ext>
            </a:extLst>
          </p:cNvPr>
          <p:cNvSpPr txBox="1"/>
          <p:nvPr/>
        </p:nvSpPr>
        <p:spPr>
          <a:xfrm>
            <a:off x="2864286" y="2524496"/>
            <a:ext cx="4832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b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ru-RU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0550D-5D11-4210-859F-806DC5E1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2" y="3307739"/>
            <a:ext cx="1743075" cy="828675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6DFA632-7347-4229-908B-E863EC9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сортировки команд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0CB2B-5FDD-49F8-A1A7-EA9054192D5F}"/>
              </a:ext>
            </a:extLst>
          </p:cNvPr>
          <p:cNvSpPr txBox="1"/>
          <p:nvPr/>
        </p:nvSpPr>
        <p:spPr>
          <a:xfrm>
            <a:off x="8002044" y="2565206"/>
            <a:ext cx="5158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 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</p:spTree>
    <p:extLst>
      <p:ext uri="{BB962C8B-B14F-4D97-AF65-F5344CB8AC3E}">
        <p14:creationId xmlns:p14="http://schemas.microsoft.com/office/powerpoint/2010/main" val="165448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62C987-30AC-4D2A-8A17-B85F9402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</p:txBody>
      </p:sp>
    </p:spTree>
    <p:extLst>
      <p:ext uri="{BB962C8B-B14F-4D97-AF65-F5344CB8AC3E}">
        <p14:creationId xmlns:p14="http://schemas.microsoft.com/office/powerpoint/2010/main" val="154127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Обобщения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конфликтов конвейерных систем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Методы минимизация конфликтов по данным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Методы минимизация конфликтов по управлению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A9A536-946A-4340-91B9-26EF07C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Сокращение задержек условного перехода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E7D36AF-672A-4831-8649-088BFCA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Вычисление исполнительного адреса перехода на ступени декодирования команды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адресов переходов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(branch target buffer – BTB)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Кэш-память для хранения команд, расположенных в точке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BTBI)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цикла</a:t>
            </a:r>
          </a:p>
        </p:txBody>
      </p:sp>
    </p:spTree>
    <p:extLst>
      <p:ext uri="{BB962C8B-B14F-4D97-AF65-F5344CB8AC3E}">
        <p14:creationId xmlns:p14="http://schemas.microsoft.com/office/powerpoint/2010/main" val="29093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B3BB2-9771-48A8-B621-DF1BFB91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598916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всегда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не происходит никогда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определяется по результатам профилирования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зависит от направления перехода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первом выполнении переход происходит всегда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64A0F65-18B0-4454-8698-E069E1101D99}"/>
              </a:ext>
            </a:extLst>
          </p:cNvPr>
          <p:cNvCxnSpPr>
            <a:cxnSpLocks/>
          </p:cNvCxnSpPr>
          <p:nvPr/>
        </p:nvCxnSpPr>
        <p:spPr>
          <a:xfrm flipH="1">
            <a:off x="7366541" y="5393353"/>
            <a:ext cx="38918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BF068D4-E6D4-42CE-BE54-E396EFE13A2D}"/>
              </a:ext>
            </a:extLst>
          </p:cNvPr>
          <p:cNvCxnSpPr>
            <a:cxnSpLocks/>
          </p:cNvCxnSpPr>
          <p:nvPr/>
        </p:nvCxnSpPr>
        <p:spPr>
          <a:xfrm>
            <a:off x="7759447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C92090C-9209-4055-97DE-B82708AAD52E}"/>
              </a:ext>
            </a:extLst>
          </p:cNvPr>
          <p:cNvCxnSpPr>
            <a:cxnSpLocks/>
          </p:cNvCxnSpPr>
          <p:nvPr/>
        </p:nvCxnSpPr>
        <p:spPr>
          <a:xfrm>
            <a:off x="8148636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96CE9BA-A588-495B-AE1E-1BF9C09D35F7}"/>
              </a:ext>
            </a:extLst>
          </p:cNvPr>
          <p:cNvCxnSpPr>
            <a:cxnSpLocks/>
          </p:cNvCxnSpPr>
          <p:nvPr/>
        </p:nvCxnSpPr>
        <p:spPr>
          <a:xfrm>
            <a:off x="8530391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519EBE-2586-4983-A22D-26FD6F914099}"/>
              </a:ext>
            </a:extLst>
          </p:cNvPr>
          <p:cNvCxnSpPr>
            <a:cxnSpLocks/>
          </p:cNvCxnSpPr>
          <p:nvPr/>
        </p:nvCxnSpPr>
        <p:spPr>
          <a:xfrm>
            <a:off x="8918652" y="5393353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D116A4D-88C3-4729-9090-2265E9D70A6C}"/>
              </a:ext>
            </a:extLst>
          </p:cNvPr>
          <p:cNvCxnSpPr>
            <a:cxnSpLocks/>
          </p:cNvCxnSpPr>
          <p:nvPr/>
        </p:nvCxnSpPr>
        <p:spPr>
          <a:xfrm>
            <a:off x="9314343" y="540150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E459ED4-71C4-44C1-BA0B-641DAD397238}"/>
              </a:ext>
            </a:extLst>
          </p:cNvPr>
          <p:cNvCxnSpPr>
            <a:cxnSpLocks/>
          </p:cNvCxnSpPr>
          <p:nvPr/>
        </p:nvCxnSpPr>
        <p:spPr>
          <a:xfrm>
            <a:off x="9688667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4A35CC9-0800-4B72-8C30-841D46DBCB11}"/>
              </a:ext>
            </a:extLst>
          </p:cNvPr>
          <p:cNvCxnSpPr>
            <a:cxnSpLocks/>
          </p:cNvCxnSpPr>
          <p:nvPr/>
        </p:nvCxnSpPr>
        <p:spPr>
          <a:xfrm>
            <a:off x="10090864" y="539573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7DDB136-4BE1-4681-9649-1E8C00945819}"/>
              </a:ext>
            </a:extLst>
          </p:cNvPr>
          <p:cNvCxnSpPr>
            <a:cxnSpLocks/>
          </p:cNvCxnSpPr>
          <p:nvPr/>
        </p:nvCxnSpPr>
        <p:spPr>
          <a:xfrm>
            <a:off x="10478193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4136A0F-846F-48CE-BBBD-9DBB039D1675}"/>
              </a:ext>
            </a:extLst>
          </p:cNvPr>
          <p:cNvCxnSpPr>
            <a:cxnSpLocks/>
          </p:cNvCxnSpPr>
          <p:nvPr/>
        </p:nvCxnSpPr>
        <p:spPr>
          <a:xfrm>
            <a:off x="10865522" y="5390969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F73EFE-1BC8-4357-AD37-FD7286E1A098}"/>
              </a:ext>
            </a:extLst>
          </p:cNvPr>
          <p:cNvCxnSpPr>
            <a:cxnSpLocks/>
          </p:cNvCxnSpPr>
          <p:nvPr/>
        </p:nvCxnSpPr>
        <p:spPr>
          <a:xfrm>
            <a:off x="11260287" y="539096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2F35A6-B1FC-47F2-B943-C087D61363EF}"/>
              </a:ext>
            </a:extLst>
          </p:cNvPr>
          <p:cNvSpPr/>
          <p:nvPr/>
        </p:nvSpPr>
        <p:spPr>
          <a:xfrm>
            <a:off x="7538874" y="5584925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975556-6A1D-4B94-960F-B4B7AE3F66A5}"/>
              </a:ext>
            </a:extLst>
          </p:cNvPr>
          <p:cNvSpPr/>
          <p:nvPr/>
        </p:nvSpPr>
        <p:spPr>
          <a:xfrm>
            <a:off x="7928063" y="5584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20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140F6C3-162B-4CBA-862D-58EE41444EA5}"/>
              </a:ext>
            </a:extLst>
          </p:cNvPr>
          <p:cNvSpPr/>
          <p:nvPr/>
        </p:nvSpPr>
        <p:spPr>
          <a:xfrm>
            <a:off x="8308369" y="5584737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30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6E21B5-C3BA-451E-A483-0B112CC56D46}"/>
              </a:ext>
            </a:extLst>
          </p:cNvPr>
          <p:cNvSpPr/>
          <p:nvPr/>
        </p:nvSpPr>
        <p:spPr>
          <a:xfrm>
            <a:off x="8697558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40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9059E3-E70D-418E-91F3-FB0A1A9E0422}"/>
              </a:ext>
            </a:extLst>
          </p:cNvPr>
          <p:cNvSpPr/>
          <p:nvPr/>
        </p:nvSpPr>
        <p:spPr>
          <a:xfrm>
            <a:off x="9091913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50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374305-4048-4DE5-9790-E0F726EF2516}"/>
              </a:ext>
            </a:extLst>
          </p:cNvPr>
          <p:cNvSpPr/>
          <p:nvPr/>
        </p:nvSpPr>
        <p:spPr>
          <a:xfrm>
            <a:off x="9467053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60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D80F7FE-7A3B-4FA9-A658-674A8BA5117B}"/>
              </a:ext>
            </a:extLst>
          </p:cNvPr>
          <p:cNvSpPr/>
          <p:nvPr/>
        </p:nvSpPr>
        <p:spPr>
          <a:xfrm>
            <a:off x="9870291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70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64863C-8B2D-411A-841A-74B7B1E86D82}"/>
              </a:ext>
            </a:extLst>
          </p:cNvPr>
          <p:cNvSpPr/>
          <p:nvPr/>
        </p:nvSpPr>
        <p:spPr>
          <a:xfrm>
            <a:off x="10283146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80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31F7AD-EB9F-4A5E-80FE-753CE4E6E899}"/>
              </a:ext>
            </a:extLst>
          </p:cNvPr>
          <p:cNvSpPr/>
          <p:nvPr/>
        </p:nvSpPr>
        <p:spPr>
          <a:xfrm>
            <a:off x="10644949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90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AE8DE4-B0D0-4D64-831A-91F235BF5EEB}"/>
              </a:ext>
            </a:extLst>
          </p:cNvPr>
          <p:cNvSpPr/>
          <p:nvPr/>
        </p:nvSpPr>
        <p:spPr>
          <a:xfrm>
            <a:off x="10973738" y="5583085"/>
            <a:ext cx="56938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100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70C42B7-FB55-48C8-BF0E-0C47703823D2}"/>
              </a:ext>
            </a:extLst>
          </p:cNvPr>
          <p:cNvGrpSpPr/>
          <p:nvPr/>
        </p:nvGrpSpPr>
        <p:grpSpPr>
          <a:xfrm>
            <a:off x="8918651" y="1993304"/>
            <a:ext cx="1968179" cy="584775"/>
            <a:chOff x="8918651" y="1993304"/>
            <a:chExt cx="1968179" cy="584775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1B0C4F5-230D-4169-9476-A10FF75CE54B}"/>
                </a:ext>
              </a:extLst>
            </p:cNvPr>
            <p:cNvSpPr/>
            <p:nvPr/>
          </p:nvSpPr>
          <p:spPr>
            <a:xfrm>
              <a:off x="8918651" y="1993304"/>
              <a:ext cx="1194959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7943A31-CCCF-4F62-A552-2D66F96F3440}"/>
                </a:ext>
              </a:extLst>
            </p:cNvPr>
            <p:cNvSpPr/>
            <p:nvPr/>
          </p:nvSpPr>
          <p:spPr>
            <a:xfrm>
              <a:off x="10113617" y="1993304"/>
              <a:ext cx="77321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61ECA6E-50E3-414F-86B9-C9FD9C5F60BE}"/>
              </a:ext>
            </a:extLst>
          </p:cNvPr>
          <p:cNvGrpSpPr/>
          <p:nvPr/>
        </p:nvGrpSpPr>
        <p:grpSpPr>
          <a:xfrm>
            <a:off x="9958070" y="2875457"/>
            <a:ext cx="1184204" cy="587161"/>
            <a:chOff x="9958070" y="2875457"/>
            <a:chExt cx="1184204" cy="587161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38E7097-7819-4358-A00B-C372C0E86195}"/>
                </a:ext>
              </a:extLst>
            </p:cNvPr>
            <p:cNvSpPr/>
            <p:nvPr/>
          </p:nvSpPr>
          <p:spPr>
            <a:xfrm>
              <a:off x="9958070" y="2877843"/>
              <a:ext cx="703710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87BFBC6-49A5-4813-85DF-C770C1B35106}"/>
                </a:ext>
              </a:extLst>
            </p:cNvPr>
            <p:cNvSpPr/>
            <p:nvPr/>
          </p:nvSpPr>
          <p:spPr>
            <a:xfrm>
              <a:off x="10650919" y="2875457"/>
              <a:ext cx="491355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F21873E-FAFB-4D62-BA6E-B1CDFBDF5E83}"/>
              </a:ext>
            </a:extLst>
          </p:cNvPr>
          <p:cNvGrpSpPr/>
          <p:nvPr/>
        </p:nvGrpSpPr>
        <p:grpSpPr>
          <a:xfrm>
            <a:off x="9181203" y="3736043"/>
            <a:ext cx="1792530" cy="587161"/>
            <a:chOff x="9181203" y="3736043"/>
            <a:chExt cx="1792530" cy="587161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16165C9-7018-4988-9AAA-0663FB969BA2}"/>
                </a:ext>
              </a:extLst>
            </p:cNvPr>
            <p:cNvSpPr/>
            <p:nvPr/>
          </p:nvSpPr>
          <p:spPr>
            <a:xfrm>
              <a:off x="9181203" y="3738429"/>
              <a:ext cx="994431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8FA80E95-2A77-4D58-A7FE-DBE3E9A419BA}"/>
                </a:ext>
              </a:extLst>
            </p:cNvPr>
            <p:cNvSpPr/>
            <p:nvPr/>
          </p:nvSpPr>
          <p:spPr>
            <a:xfrm>
              <a:off x="10175639" y="3736043"/>
              <a:ext cx="798094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52D908-9650-4D73-ACD5-58560AF1300A}"/>
              </a:ext>
            </a:extLst>
          </p:cNvPr>
          <p:cNvSpPr/>
          <p:nvPr/>
        </p:nvSpPr>
        <p:spPr>
          <a:xfrm>
            <a:off x="7949261" y="4897813"/>
            <a:ext cx="300434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dirty="0">
                <a:latin typeface="HelveticaNeueCyr" panose="02000503040000020004" pitchFamily="2" charset="-52"/>
                <a:cs typeface="Cordia New" panose="020B0304020202020204" pitchFamily="34" charset="-34"/>
              </a:rPr>
              <a:t>Точность предсказания, 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FB90B-0F4B-4DDB-930C-389F598E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Одноуровневые (бимодальные)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Двухуровневые (коррелированные)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Гибридные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Ассиметричные</a:t>
            </a:r>
          </a:p>
        </p:txBody>
      </p:sp>
    </p:spTree>
    <p:extLst>
      <p:ext uri="{BB962C8B-B14F-4D97-AF65-F5344CB8AC3E}">
        <p14:creationId xmlns:p14="http://schemas.microsoft.com/office/powerpoint/2010/main" val="5538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236D775-A12F-42FF-BDA8-F9988EA7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55219"/>
              </p:ext>
            </p:extLst>
          </p:nvPr>
        </p:nvGraphicFramePr>
        <p:xfrm>
          <a:off x="2032000" y="3819525"/>
          <a:ext cx="8128000" cy="579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30866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50301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478317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340756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48312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84496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099996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01991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919126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82448297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53479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955FF600-58EB-4757-AF02-CB988AD8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Использовать память для накопления статистики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полученной статистики делать предположение о переходе</a:t>
            </a:r>
          </a:p>
        </p:txBody>
      </p:sp>
    </p:spTree>
    <p:extLst>
      <p:ext uri="{BB962C8B-B14F-4D97-AF65-F5344CB8AC3E}">
        <p14:creationId xmlns:p14="http://schemas.microsoft.com/office/powerpoint/2010/main" val="30025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Смита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28B97-5753-4033-8386-AF6E105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00 – перехода не будет (сильное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01 – перехода не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 – переход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11 – переход будет (сильное предсказание)</a:t>
            </a:r>
          </a:p>
        </p:txBody>
      </p:sp>
      <p:pic>
        <p:nvPicPr>
          <p:cNvPr id="1028" name="Picture 4" descr="Динамическое предсказание переходов">
            <a:extLst>
              <a:ext uri="{FF2B5EF4-FFF2-40B4-BE49-F238E27FC236}">
                <a16:creationId xmlns:a16="http://schemas.microsoft.com/office/drawing/2014/main" id="{4D409B04-7ADB-4C18-A9F2-94D90D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3" y="4146533"/>
            <a:ext cx="4450984" cy="25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. Предсказание переходов в процессорах с конвейерной структурой - Шпоры  Орг ЭВМ - Каталог статей - kober.ru">
            <a:extLst>
              <a:ext uri="{FF2B5EF4-FFF2-40B4-BE49-F238E27FC236}">
                <a16:creationId xmlns:a16="http://schemas.microsoft.com/office/drawing/2014/main" id="{3D414163-1F11-431C-A16A-49DD6B97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793"/>
            <a:ext cx="4114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FA67B-6C24-47D7-847A-D868F1B3760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0001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4100A24-9F5D-4571-B131-BFA3CE2F3473}"/>
              </a:ext>
            </a:extLst>
          </p:cNvPr>
          <p:cNvGrpSpPr/>
          <p:nvPr/>
        </p:nvGrpSpPr>
        <p:grpSpPr>
          <a:xfrm>
            <a:off x="5460023" y="3824655"/>
            <a:ext cx="3253154" cy="1142999"/>
            <a:chOff x="5460023" y="3824655"/>
            <a:chExt cx="3253154" cy="1142999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DA8AF84E-F658-482E-8C50-2C02F6E6660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23" y="3824655"/>
              <a:ext cx="7385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C6D4891-60DB-4543-B554-795AA8869AB6}"/>
                </a:ext>
              </a:extLst>
            </p:cNvPr>
            <p:cNvCxnSpPr>
              <a:cxnSpLocks/>
            </p:cNvCxnSpPr>
            <p:nvPr/>
          </p:nvCxnSpPr>
          <p:spPr>
            <a:xfrm>
              <a:off x="6685084" y="4091355"/>
              <a:ext cx="4894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EA714E3-1407-45A1-8A80-C88E860DC8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8578" y="3824655"/>
              <a:ext cx="486506" cy="266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33CB284F-BDF1-4F12-B449-C8472BBF5658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4091355"/>
              <a:ext cx="0" cy="8762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1EBEEBDD-D413-47EE-8576-16844EDDF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967654"/>
              <a:ext cx="15386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29CBC70-39A7-46D0-AFCB-DBFEAC6DB599}"/>
              </a:ext>
            </a:extLst>
          </p:cNvPr>
          <p:cNvGrpSpPr/>
          <p:nvPr/>
        </p:nvGrpSpPr>
        <p:grpSpPr>
          <a:xfrm>
            <a:off x="4967654" y="2391508"/>
            <a:ext cx="2904394" cy="2637692"/>
            <a:chOff x="4967654" y="2391508"/>
            <a:chExt cx="2904394" cy="2637692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9D97BA7-0AC2-49D6-AA3E-3B1D80FC945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047" y="2391508"/>
              <a:ext cx="0" cy="788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51FFCEB7-6604-418A-ACAB-F9EA7DB74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654" y="2409092"/>
              <a:ext cx="29043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8DF4709-84A5-4FC6-BB50-06183F358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238" y="2391509"/>
              <a:ext cx="0" cy="26376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DB526E1-4D8E-4C69-91C1-1546826E600D}"/>
              </a:ext>
            </a:extLst>
          </p:cNvPr>
          <p:cNvCxnSpPr>
            <a:cxnSpLocks/>
          </p:cNvCxnSpPr>
          <p:nvPr/>
        </p:nvCxnSpPr>
        <p:spPr>
          <a:xfrm flipH="1">
            <a:off x="4985238" y="3824655"/>
            <a:ext cx="2593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571C399F-791C-4973-A802-97BA3168512F}"/>
              </a:ext>
            </a:extLst>
          </p:cNvPr>
          <p:cNvGrpSpPr/>
          <p:nvPr/>
        </p:nvGrpSpPr>
        <p:grpSpPr>
          <a:xfrm>
            <a:off x="3323683" y="4117731"/>
            <a:ext cx="1951702" cy="284285"/>
            <a:chOff x="3323683" y="4117731"/>
            <a:chExt cx="1951702" cy="284285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36B1D86-45A7-4773-99B2-76B441692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71" y="4117731"/>
              <a:ext cx="85871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FE41613-E710-438F-9C20-E3C0B8BBE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683" y="4402016"/>
              <a:ext cx="6064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A4C1ABF5-DEEE-40D9-AB35-B928A1ECD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4117731"/>
              <a:ext cx="486509" cy="2842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922A2E4-52FE-4C37-A140-4891387CEE4B}"/>
              </a:ext>
            </a:extLst>
          </p:cNvPr>
          <p:cNvGrpSpPr/>
          <p:nvPr/>
        </p:nvGrpSpPr>
        <p:grpSpPr>
          <a:xfrm>
            <a:off x="7174524" y="3653205"/>
            <a:ext cx="990599" cy="438150"/>
            <a:chOff x="7174524" y="3653205"/>
            <a:chExt cx="990599" cy="438150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422B52BD-D385-4D9E-A926-8DE1E06B0015}"/>
                </a:ext>
              </a:extLst>
            </p:cNvPr>
            <p:cNvCxnSpPr>
              <a:cxnSpLocks/>
            </p:cNvCxnSpPr>
            <p:nvPr/>
          </p:nvCxnSpPr>
          <p:spPr>
            <a:xfrm>
              <a:off x="7573108" y="3653205"/>
              <a:ext cx="0" cy="438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CD5DD13-8926-4790-8C60-16ACD14E5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091355"/>
              <a:ext cx="3985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D2F38137-8A88-4865-9987-D27EB0FA07D5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23" y="3677385"/>
              <a:ext cx="0" cy="3494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2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85B853-7554-496E-9AAC-EFD13CF6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045F-F29C-4E4F-B6EA-E561ED3C524A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4C08-2210-4E12-8200-F3002B9955B8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DCB4A-BB06-450C-9F8D-FFC7CCB90CA9}"/>
              </a:ext>
            </a:extLst>
          </p:cNvPr>
          <p:cNvSpPr txBox="1"/>
          <p:nvPr/>
        </p:nvSpPr>
        <p:spPr>
          <a:xfrm>
            <a:off x="3081337" y="35146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EEF49-30EF-4821-BF8E-AE89A0DF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18274-BF50-42AD-92E2-0D8469B83555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11C2-71B3-478D-94AE-E9A3B0F5CCEE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379E7-48B6-4B61-85AB-7105271994B3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Эффективность решения задачи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66F19F2-54AD-4D43-A44B-28593A0D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Математический алгоритм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Язык программирования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Компилятор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Микроархитектура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ограничения</a:t>
            </a:r>
          </a:p>
        </p:txBody>
      </p:sp>
    </p:spTree>
    <p:extLst>
      <p:ext uri="{BB962C8B-B14F-4D97-AF65-F5344CB8AC3E}">
        <p14:creationId xmlns:p14="http://schemas.microsoft.com/office/powerpoint/2010/main" val="20221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FEFD68-880B-4014-8C28-7CC52544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C09FC-1C3C-452A-B182-B31F3C1E71F6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DF68D-3036-4B61-AB80-D7C5E15DD429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E36F-930E-4C48-964A-F5078367EED1}"/>
              </a:ext>
            </a:extLst>
          </p:cNvPr>
          <p:cNvSpPr txBox="1"/>
          <p:nvPr/>
        </p:nvSpPr>
        <p:spPr>
          <a:xfrm>
            <a:off x="5814473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7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8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571C9-D4FF-4484-B432-9C785D9CD47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1111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9103B8E-45B0-4402-A3FD-BCD130C6FCA5}"/>
              </a:ext>
            </a:extLst>
          </p:cNvPr>
          <p:cNvGrpSpPr/>
          <p:nvPr/>
        </p:nvGrpSpPr>
        <p:grpSpPr>
          <a:xfrm>
            <a:off x="3323684" y="4533900"/>
            <a:ext cx="3783624" cy="1008186"/>
            <a:chOff x="3323684" y="4533900"/>
            <a:chExt cx="3783624" cy="100818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324D0AB-F5AC-41BD-92B1-DB2B8AF7BC32}"/>
                </a:ext>
              </a:extLst>
            </p:cNvPr>
            <p:cNvGrpSpPr/>
            <p:nvPr/>
          </p:nvGrpSpPr>
          <p:grpSpPr>
            <a:xfrm>
              <a:off x="3323684" y="4533900"/>
              <a:ext cx="3780501" cy="1008186"/>
              <a:chOff x="3323684" y="4533900"/>
              <a:chExt cx="3780501" cy="1008186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07174F10-4323-4BBA-83AC-3D3FC95085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36479" y="5542085"/>
                <a:ext cx="24677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A786C51A-341B-48C8-8FDE-DEB1B941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3684" y="4533900"/>
                <a:ext cx="74715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6BF55002-328F-472A-8BB7-6320C0283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0838" y="4533900"/>
                <a:ext cx="565641" cy="10081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6503EABA-1708-473A-B372-CD75F91F7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7784" y="5407269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8DA833D-704C-4667-AC5F-B7D7BA7F9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054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B807062-2D4B-4C36-84D6-41F3CD352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49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9CCB2A4-DD84-424C-A572-A8C6AF7D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308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871C761-EB4F-4E3E-A4D9-320EFE51E11E}"/>
              </a:ext>
            </a:extLst>
          </p:cNvPr>
          <p:cNvGrpSpPr/>
          <p:nvPr/>
        </p:nvGrpSpPr>
        <p:grpSpPr>
          <a:xfrm>
            <a:off x="5249007" y="2359271"/>
            <a:ext cx="316524" cy="2880944"/>
            <a:chOff x="5249007" y="2359271"/>
            <a:chExt cx="316524" cy="2880944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4624F64-1CDB-4A8C-890E-C551FD2089E9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2359271"/>
              <a:ext cx="0" cy="28809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B097BB1B-8E11-48CA-8910-495B63C75C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5240215"/>
              <a:ext cx="3165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23433F-46BA-48DD-AC3F-8AE87AECC000}"/>
              </a:ext>
            </a:extLst>
          </p:cNvPr>
          <p:cNvGrpSpPr/>
          <p:nvPr/>
        </p:nvGrpSpPr>
        <p:grpSpPr>
          <a:xfrm>
            <a:off x="5755852" y="4457698"/>
            <a:ext cx="3426249" cy="1019906"/>
            <a:chOff x="5755852" y="4457698"/>
            <a:chExt cx="3426249" cy="1019906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B35B0FC-5390-490B-B8F1-1AD01D938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231" y="5477604"/>
              <a:ext cx="23534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A584704-0E6C-4E14-BFEA-71C61BE8A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762" y="4457698"/>
              <a:ext cx="4513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027B2410-1CE8-427B-BA18-6FAE5EB5F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38" y="4457698"/>
              <a:ext cx="545124" cy="10199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794F7C6-307A-455E-8FB8-D4229E866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064" y="5240215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8C9A71A-BB05-4D08-8601-C63D75F4A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545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3D8E7165-DC29-4527-BAA0-E66BB29A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070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1C7036A-39B6-4C9E-AF12-41BC39DB5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576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3CDD39C-A4A2-4E5A-824E-70397A165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340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1AE3E09-1DB8-4EC3-9060-C557EE05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821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9A9051-3695-4508-AFBB-DFC6D3596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346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9AAE6AE-0C27-46E3-9367-3E3EB2BE2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852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2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2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F70053-C1F9-4666-8BB5-4889DAE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накопления информации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3212ED9-919B-41E1-B532-BC56D5B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PHT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Таблица истории хранит статистику переходов, реализуя доступ к информации согласно некоторому паттерну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 глобальной истории хранит результаты последних условных переходов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Регистр локальной истории хранит результаты последних переходов индивидуально для каждой команды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1939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Одноуровневая схема предсказания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F6A22-9BA2-40F3-9991-1E3E5CF3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4" y="2981944"/>
            <a:ext cx="3762375" cy="1628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52E14E-26F5-4F2A-AE22-ECF0E74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52" y="2981944"/>
            <a:ext cx="3638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12472-9C04-4BCD-80EB-24657696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1" y="2648391"/>
            <a:ext cx="4374128" cy="2347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ADEAD-3971-458E-AE44-0F489FB6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66" y="2576222"/>
            <a:ext cx="4942649" cy="24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aa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(bb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bb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!= bb)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……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6038553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R3,R1,#-2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b1   (aa!=0)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R1,R0,R0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;aa=0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R3,R2,#-2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b2   (bb!=0)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R2,R0,R0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;bb=0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DSUBU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R3,R1,R2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;R3=aa-bb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L3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b3   (aa==bb)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MIPS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7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1120582-B8BC-46F5-9111-F0975019A6CA}"/>
              </a:ext>
            </a:extLst>
          </p:cNvPr>
          <p:cNvGrpSpPr/>
          <p:nvPr/>
        </p:nvGrpSpPr>
        <p:grpSpPr>
          <a:xfrm>
            <a:off x="1327329" y="2354940"/>
            <a:ext cx="4159071" cy="3625334"/>
            <a:chOff x="1327329" y="2354940"/>
            <a:chExt cx="4159071" cy="3625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E0AF3-A05A-4106-878B-F381F0249DF1}"/>
                </a:ext>
              </a:extLst>
            </p:cNvPr>
            <p:cNvSpPr txBox="1"/>
            <p:nvPr/>
          </p:nvSpPr>
          <p:spPr>
            <a:xfrm>
              <a:off x="2687771" y="561094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Gselect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8F4451-0EF7-4DF4-97B1-37C6AA98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329" y="2354940"/>
              <a:ext cx="4159071" cy="2798749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5E10D70-4FF7-48F1-A566-8FDB67C9F85D}"/>
              </a:ext>
            </a:extLst>
          </p:cNvPr>
          <p:cNvGrpSpPr/>
          <p:nvPr/>
        </p:nvGrpSpPr>
        <p:grpSpPr>
          <a:xfrm>
            <a:off x="6296853" y="2374596"/>
            <a:ext cx="4215179" cy="3605678"/>
            <a:chOff x="6296853" y="2374596"/>
            <a:chExt cx="4215179" cy="3605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F286E-BA14-4A63-BE98-5CBF0C2C28DE}"/>
                </a:ext>
              </a:extLst>
            </p:cNvPr>
            <p:cNvSpPr txBox="1"/>
            <p:nvPr/>
          </p:nvSpPr>
          <p:spPr>
            <a:xfrm>
              <a:off x="7832619" y="56109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Gshare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46254CA-9133-46EA-94CF-738A14B5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853" y="2374596"/>
              <a:ext cx="4215179" cy="2779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6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40EB51-6B53-46CE-AAD9-7B1FC260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одноуровневых и двухуровневых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1A637-FFE0-45C7-9F52-5E35DE0A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28243" y="1790375"/>
            <a:ext cx="4735514" cy="49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4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F5C676-2B6A-4CF2-96BC-98A8E638D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86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Гибридный предиктор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Макфарлинга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137AE-0D1F-448A-AE09-7094724A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68" y="2202150"/>
            <a:ext cx="5224463" cy="32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Ассиметричное предсказание переходов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D3403C-6F65-4D97-89B9-1DF516A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918" y="2426808"/>
            <a:ext cx="5110163" cy="28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34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8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815EC-9A75-4D35-A45F-4687A165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11" y="1005664"/>
            <a:ext cx="7454778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1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98350-BAD5-4E8C-9456-7EADC867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240006" y="1656482"/>
            <a:ext cx="7711988" cy="502567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FFA5CC-11FC-4E22-8626-2F0ABA5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Предсказатель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241412F-A7A3-45F4-BEE2-5FB4EA63E0BB}"/>
              </a:ext>
            </a:extLst>
          </p:cNvPr>
          <p:cNvCxnSpPr>
            <a:cxnSpLocks/>
          </p:cNvCxnSpPr>
          <p:nvPr/>
        </p:nvCxnSpPr>
        <p:spPr>
          <a:xfrm>
            <a:off x="3021496" y="4691267"/>
            <a:ext cx="6930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(R1 == 0)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R2 = R3;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R4 = R5;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R6 = R7;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R8 = R9;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3364635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R1, 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8A217F-C445-4F95-9015-0A330A4134CF}"/>
              </a:ext>
            </a:extLst>
          </p:cNvPr>
          <p:cNvSpPr/>
          <p:nvPr/>
        </p:nvSpPr>
        <p:spPr>
          <a:xfrm>
            <a:off x="7115854" y="2921122"/>
            <a:ext cx="3364635" cy="160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R3, R1 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R9, R1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0B154-E36C-4B14-A6D3-99FC42BB12B6}"/>
              </a:ext>
            </a:extLst>
          </p:cNvPr>
          <p:cNvSpPr txBox="1"/>
          <p:nvPr/>
        </p:nvSpPr>
        <p:spPr>
          <a:xfrm>
            <a:off x="7122503" y="1935535"/>
            <a:ext cx="406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 +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FE7017-7F13-43D9-BF4A-B399B0CF1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3" t="69226" r="31247" b="8210"/>
          <a:stretch/>
        </p:blipFill>
        <p:spPr>
          <a:xfrm>
            <a:off x="4214195" y="2488746"/>
            <a:ext cx="3685775" cy="1023180"/>
          </a:xfrm>
          <a:prstGeom prst="rect">
            <a:avLst/>
          </a:prstGeom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FF67438C-9182-46B1-9BFD-A37AA604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24460"/>
              </p:ext>
            </p:extLst>
          </p:nvPr>
        </p:nvGraphicFramePr>
        <p:xfrm>
          <a:off x="2912697" y="4845029"/>
          <a:ext cx="6366608" cy="6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48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3260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1218608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1325548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1221095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6003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cs typeface="Cordia New" panose="020B0304020202020204" pitchFamily="34" charset="-34"/>
                        </a:rPr>
                        <a:t>Fetch</a:t>
                      </a:r>
                      <a:endParaRPr lang="ru-RU" sz="14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Decode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Execute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Memory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Writeback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443C348-8044-4DCD-8777-D0DBF960B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40703"/>
              </p:ext>
            </p:extLst>
          </p:nvPr>
        </p:nvGraphicFramePr>
        <p:xfrm>
          <a:off x="2912696" y="5892546"/>
          <a:ext cx="6366609" cy="6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583">
                  <a:extLst>
                    <a:ext uri="{9D8B030D-6E8A-4147-A177-3AD203B41FA5}">
                      <a16:colId xmlns:a16="http://schemas.microsoft.com/office/drawing/2014/main" val="4250327631"/>
                    </a:ext>
                  </a:extLst>
                </a:gridCol>
                <a:gridCol w="850539">
                  <a:extLst>
                    <a:ext uri="{9D8B030D-6E8A-4147-A177-3AD203B41FA5}">
                      <a16:colId xmlns:a16="http://schemas.microsoft.com/office/drawing/2014/main" val="3692774757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3092387282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212221482"/>
                    </a:ext>
                  </a:extLst>
                </a:gridCol>
                <a:gridCol w="910226">
                  <a:extLst>
                    <a:ext uri="{9D8B030D-6E8A-4147-A177-3AD203B41FA5}">
                      <a16:colId xmlns:a16="http://schemas.microsoft.com/office/drawing/2014/main" val="1377390247"/>
                    </a:ext>
                  </a:extLst>
                </a:gridCol>
                <a:gridCol w="1489687">
                  <a:extLst>
                    <a:ext uri="{9D8B030D-6E8A-4147-A177-3AD203B41FA5}">
                      <a16:colId xmlns:a16="http://schemas.microsoft.com/office/drawing/2014/main" val="1540489076"/>
                    </a:ext>
                  </a:extLst>
                </a:gridCol>
              </a:tblGrid>
              <a:tr h="6003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FET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DEC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ADDR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OP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EXE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HelveticaNeueCyr" panose="02000503040000020004" pitchFamily="50" charset="-52"/>
                          <a:ea typeface="+mn-ea"/>
                          <a:cs typeface="Cordia New" panose="020B0304020202020204" pitchFamily="34" charset="-34"/>
                        </a:rPr>
                        <a:t>WB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HelveticaNeueCyr" panose="02000503040000020004" pitchFamily="50" charset="-52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399444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B1FE53-1243-4B13-AFD4-AEA0F0A4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696" y="3637626"/>
            <a:ext cx="6322369" cy="108170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FD3A5-09E6-4A16-A34A-2662FDF5C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57" r="51256"/>
          <a:stretch/>
        </p:blipFill>
        <p:spPr>
          <a:xfrm>
            <a:off x="4214195" y="1337587"/>
            <a:ext cx="3763610" cy="12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C7403866-D4F4-406C-99BD-CD3C3DF0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220" y="1690688"/>
            <a:ext cx="4389560" cy="50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5E00836-0255-43B8-B8E3-80C9BD3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1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61ACF3-4E50-4A93-B602-0472E4E5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628060" y="1349069"/>
            <a:ext cx="3072179" cy="34466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0CD988-8D7C-46BF-A513-4397BB84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838200" y="2337085"/>
            <a:ext cx="5953858" cy="164258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2CC0913-E577-49D6-9D92-46C47339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Суперконвейер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6C8AD0-D1EA-47E0-92E7-C73B0E611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68" b="6307"/>
          <a:stretch/>
        </p:blipFill>
        <p:spPr>
          <a:xfrm>
            <a:off x="1254370" y="4467807"/>
            <a:ext cx="6515100" cy="127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2863DA-23CC-469B-AABA-6D38C41888F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Гиперконвейер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5E9890-3AE1-4CC4-88EA-18A97A2FA92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 rot="60000">
            <a:off x="3104803" y="2585031"/>
            <a:ext cx="5982394" cy="23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6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3922597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7145</TotalTime>
  <Words>1006</Words>
  <Application>Microsoft Office PowerPoint</Application>
  <PresentationFormat>Широкоэкранный</PresentationFormat>
  <Paragraphs>238</Paragraphs>
  <Slides>45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Menlo</vt:lpstr>
      <vt:lpstr>Cordia New</vt:lpstr>
      <vt:lpstr>Courier New</vt:lpstr>
      <vt:lpstr>Cambria Math</vt:lpstr>
      <vt:lpstr>Calibri Light</vt:lpstr>
      <vt:lpstr>Calibri</vt:lpstr>
      <vt:lpstr>Arial</vt:lpstr>
      <vt:lpstr>HelveticaNeue LT CYR 57 Cond</vt:lpstr>
      <vt:lpstr>HelveticaNeueCyr</vt:lpstr>
      <vt:lpstr>Cormorant</vt:lpstr>
      <vt:lpstr>Тема Office</vt:lpstr>
      <vt:lpstr>Архитектуры процессорных систем</vt:lpstr>
      <vt:lpstr>План лекции</vt:lpstr>
      <vt:lpstr>Эффективность решения задачи</vt:lpstr>
      <vt:lpstr>Презентация PowerPoint</vt:lpstr>
      <vt:lpstr>Конвейер</vt:lpstr>
      <vt:lpstr>Микроархитектура x86</vt:lpstr>
      <vt:lpstr>Суперконвейер</vt:lpstr>
      <vt:lpstr>Презентация PowerPoint</vt:lpstr>
      <vt:lpstr>Временные характеристики</vt:lpstr>
      <vt:lpstr>Расфазировка</vt:lpstr>
      <vt:lpstr>Линии тактирования</vt:lpstr>
      <vt:lpstr>Конвейеризация</vt:lpstr>
      <vt:lpstr>Конфликты конвейера</vt:lpstr>
      <vt:lpstr>Производительность конвейера</vt:lpstr>
      <vt:lpstr>Конфликты по данным</vt:lpstr>
      <vt:lpstr>Конфликты по данным</vt:lpstr>
      <vt:lpstr>Минимизация конфликтов по данным</vt:lpstr>
      <vt:lpstr>Пример сортировки команд</vt:lpstr>
      <vt:lpstr>Конфликты по управлению</vt:lpstr>
      <vt:lpstr>Сокращение задержек условного перехода</vt:lpstr>
      <vt:lpstr>Статическое предсказание переходов</vt:lpstr>
      <vt:lpstr>Динамическое предсказание переходов</vt:lpstr>
      <vt:lpstr>Динамическое предсказание переходов</vt:lpstr>
      <vt:lpstr>Динамическое предсказание переходов</vt:lpstr>
      <vt:lpstr>Алгоритм Смита</vt:lpstr>
      <vt:lpstr>Pattern History Table</vt:lpstr>
      <vt:lpstr>Pattern History Table</vt:lpstr>
      <vt:lpstr>Global History Register</vt:lpstr>
      <vt:lpstr>Global History Register</vt:lpstr>
      <vt:lpstr>Global History Register</vt:lpstr>
      <vt:lpstr>Local History Register</vt:lpstr>
      <vt:lpstr>Local History Register</vt:lpstr>
      <vt:lpstr>Local History Register</vt:lpstr>
      <vt:lpstr>Методы накопления информации</vt:lpstr>
      <vt:lpstr>Одноуровневая схема предсказания</vt:lpstr>
      <vt:lpstr>Двухуровневая схема предсказания</vt:lpstr>
      <vt:lpstr>Пример</vt:lpstr>
      <vt:lpstr>Двухуровневая схема предсказания</vt:lpstr>
      <vt:lpstr>Сравнение одноуровневых и двухуровневых методов</vt:lpstr>
      <vt:lpstr>Гибридный предиктор Макфарлинга</vt:lpstr>
      <vt:lpstr>Ассиметричное предсказание переходов</vt:lpstr>
      <vt:lpstr>Динамическое предсказание переходов</vt:lpstr>
      <vt:lpstr>Презентация PowerPoint</vt:lpstr>
      <vt:lpstr>Предсказатель Core i7</vt:lpstr>
      <vt:lpstr>Предикация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4</cp:revision>
  <dcterms:created xsi:type="dcterms:W3CDTF">2019-10-13T13:33:38Z</dcterms:created>
  <dcterms:modified xsi:type="dcterms:W3CDTF">2024-03-21T12:17:46Z</dcterms:modified>
</cp:coreProperties>
</file>